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6" r:id="rId2"/>
    <p:sldId id="271" r:id="rId3"/>
    <p:sldId id="273" r:id="rId4"/>
    <p:sldId id="274" r:id="rId5"/>
    <p:sldId id="275" r:id="rId6"/>
    <p:sldId id="277" r:id="rId7"/>
    <p:sldId id="278" r:id="rId8"/>
    <p:sldId id="281" r:id="rId9"/>
    <p:sldId id="265" r:id="rId10"/>
    <p:sldId id="272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8E00"/>
    <a:srgbClr val="FF2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62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BB7E8-90C6-4620-8122-88827CE12107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10555-98ED-4A18-802E-5F2F69E6A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662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AE5D3-6ED1-4630-B2EA-4E5500E9288A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7DD6-B221-443C-B280-C698593B8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575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AE5D3-6ED1-4630-B2EA-4E5500E9288A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7DD6-B221-443C-B280-C698593B8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94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AE5D3-6ED1-4630-B2EA-4E5500E9288A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7DD6-B221-443C-B280-C698593B8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224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AE5D3-6ED1-4630-B2EA-4E5500E9288A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7DD6-B221-443C-B280-C698593B8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683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AE5D3-6ED1-4630-B2EA-4E5500E9288A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7DD6-B221-443C-B280-C698593B8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295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AE5D3-6ED1-4630-B2EA-4E5500E9288A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7DD6-B221-443C-B280-C698593B8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91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AE5D3-6ED1-4630-B2EA-4E5500E9288A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7DD6-B221-443C-B280-C698593B8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54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AE5D3-6ED1-4630-B2EA-4E5500E9288A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7DD6-B221-443C-B280-C698593B8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841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AE5D3-6ED1-4630-B2EA-4E5500E9288A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7DD6-B221-443C-B280-C698593B8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372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AE5D3-6ED1-4630-B2EA-4E5500E9288A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7DD6-B221-443C-B280-C698593B8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45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AE5D3-6ED1-4630-B2EA-4E5500E9288A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67DD6-B221-443C-B280-C698593B8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21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AE5D3-6ED1-4630-B2EA-4E5500E9288A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67DD6-B221-443C-B280-C698593B8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79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.jpeg"/><Relationship Id="rId7" Type="http://schemas.openxmlformats.org/officeDocument/2006/relationships/image" Target="../media/image15.gif"/><Relationship Id="rId12" Type="http://schemas.openxmlformats.org/officeDocument/2006/relationships/image" Target="../media/image20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11" Type="http://schemas.openxmlformats.org/officeDocument/2006/relationships/image" Target="../media/image19.gif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image" Target="../media/image12.jpeg"/><Relationship Id="rId9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27784" y="404664"/>
            <a:ext cx="6400800" cy="2209800"/>
          </a:xfrm>
        </p:spPr>
        <p:txBody>
          <a:bodyPr/>
          <a:lstStyle/>
          <a:p>
            <a:r>
              <a:rPr lang="ru-RU" sz="4400" b="1" dirty="0" smtClean="0">
                <a:solidFill>
                  <a:srgbClr val="C00000"/>
                </a:solidFill>
                <a:latin typeface="Bookman Old Style" pitchFamily="18" charset="0"/>
              </a:rPr>
              <a:t>Знаем – повторяем, </a:t>
            </a:r>
          </a:p>
          <a:p>
            <a:r>
              <a:rPr lang="ru-RU" sz="4400" b="1" dirty="0" smtClean="0">
                <a:solidFill>
                  <a:srgbClr val="C00000"/>
                </a:solidFill>
                <a:latin typeface="Bookman Old Style" pitchFamily="18" charset="0"/>
              </a:rPr>
              <a:t>не знаем – узнаём!</a:t>
            </a:r>
          </a:p>
        </p:txBody>
      </p:sp>
      <p:pic>
        <p:nvPicPr>
          <p:cNvPr id="3075" name="Picture 7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16" y="332656"/>
            <a:ext cx="2687216" cy="318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43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Новая папка\здравств мир\glob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5560" y="1459507"/>
            <a:ext cx="4768440" cy="5314824"/>
          </a:xfrm>
          <a:prstGeom prst="rect">
            <a:avLst/>
          </a:prstGeom>
          <a:noFill/>
        </p:spPr>
      </p:pic>
      <p:pic>
        <p:nvPicPr>
          <p:cNvPr id="3" name="Picture 2" descr="C:\Documents and Settings\Admin\Рабочий стол\Презентации\Муравей Вопросик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387369" flipH="1">
            <a:off x="2924838" y="4372062"/>
            <a:ext cx="1779384" cy="270418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0236" y="0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Bookman Old Style" pitchFamily="18" charset="0"/>
              </a:rPr>
              <a:t>«Иду, иду. Конца и края нет. </a:t>
            </a:r>
          </a:p>
          <a:p>
            <a:r>
              <a:rPr lang="ru-RU" sz="3200" dirty="0" smtClean="0">
                <a:latin typeface="Bookman Old Style" pitchFamily="18" charset="0"/>
              </a:rPr>
              <a:t>Где же конец нашей Земле? </a:t>
            </a:r>
          </a:p>
          <a:p>
            <a:r>
              <a:rPr lang="ru-RU" sz="3200" dirty="0" smtClean="0">
                <a:latin typeface="Bookman Old Style" pitchFamily="18" charset="0"/>
              </a:rPr>
              <a:t>Можно ли дойти до её края?»</a:t>
            </a:r>
            <a:endParaRPr lang="ru-RU" sz="3200" dirty="0">
              <a:latin typeface="Bookman Old Style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24345" y="1549206"/>
            <a:ext cx="4542125" cy="2980925"/>
            <a:chOff x="296327" y="571480"/>
            <a:chExt cx="7554237" cy="5242174"/>
          </a:xfrm>
        </p:grpSpPr>
        <p:pic>
          <p:nvPicPr>
            <p:cNvPr id="6" name="Picture 2" descr="Картинка 14 из 55173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003" t="3835" r="3622" b="20947"/>
            <a:stretch/>
          </p:blipFill>
          <p:spPr bwMode="auto">
            <a:xfrm>
              <a:off x="296327" y="1373436"/>
              <a:ext cx="7228001" cy="4440218"/>
            </a:xfrm>
            <a:prstGeom prst="rect">
              <a:avLst/>
            </a:prstGeom>
            <a:noFill/>
          </p:spPr>
        </p:pic>
        <p:pic>
          <p:nvPicPr>
            <p:cNvPr id="7" name="Picture 4" descr="D:\Общие документы\КАРТИНКИ\АНИМИРОВАННЫЕ КАРТИНКИ\1 (20)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34167" y="3554287"/>
              <a:ext cx="768637" cy="948786"/>
            </a:xfrm>
            <a:prstGeom prst="rect">
              <a:avLst/>
            </a:prstGeom>
            <a:noFill/>
          </p:spPr>
        </p:pic>
        <p:pic>
          <p:nvPicPr>
            <p:cNvPr id="8" name="Picture 7" descr="D:\Общие документы\КАРТИНКИ\АНИМИРОВАННЫЕ КАРТИНКИ\1 (274).gif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47368" y="1644866"/>
              <a:ext cx="2203196" cy="1718977"/>
            </a:xfrm>
            <a:prstGeom prst="rect">
              <a:avLst/>
            </a:prstGeom>
            <a:noFill/>
          </p:spPr>
        </p:pic>
        <p:pic>
          <p:nvPicPr>
            <p:cNvPr id="9" name="Picture 2" descr="C:\Users\1\Pictures\КАРТИНКИ\АНИМИРОВАННЫЕ КАРТИНКИ\1 (445).gif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357422" y="571480"/>
              <a:ext cx="2071702" cy="2457068"/>
            </a:xfrm>
            <a:prstGeom prst="rect">
              <a:avLst/>
            </a:prstGeom>
            <a:noFill/>
          </p:spPr>
        </p:pic>
        <p:pic>
          <p:nvPicPr>
            <p:cNvPr id="10" name="Picture 8" descr="D:\Общие документы\КАРТИНКИ\АНИМИРОВАННЫЕ КАРТИНКИ\1 (346).gif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118992" y="2049460"/>
              <a:ext cx="2000264" cy="2000264"/>
            </a:xfrm>
            <a:prstGeom prst="rect">
              <a:avLst/>
            </a:prstGeom>
            <a:noFill/>
          </p:spPr>
        </p:pic>
        <p:pic>
          <p:nvPicPr>
            <p:cNvPr id="11" name="Picture 9" descr="D:\Общие документы\КАРТИНКИ\АНИМИРОВАННЫЕ КАРТИНКИ\1 (413).gif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947632" y="3843344"/>
              <a:ext cx="1724025" cy="1028700"/>
            </a:xfrm>
            <a:prstGeom prst="rect">
              <a:avLst/>
            </a:prstGeom>
            <a:noFill/>
          </p:spPr>
        </p:pic>
        <p:pic>
          <p:nvPicPr>
            <p:cNvPr id="12" name="Picture 10" descr="D:\Общие документы\КАРТИНКИ\АНИМИРОВАННЫЕ КАРТИНКИ\1 (392).gif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60032" y="994503"/>
              <a:ext cx="1059692" cy="1236308"/>
            </a:xfrm>
            <a:prstGeom prst="rect">
              <a:avLst/>
            </a:prstGeom>
            <a:noFill/>
          </p:spPr>
        </p:pic>
        <p:pic>
          <p:nvPicPr>
            <p:cNvPr id="13" name="Picture 11" descr="D:\Общие документы\КАРТИНКИ\АНИМИРОВАННЫЕ КАРТИНКИ\1 (410).gif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957711" y="4101334"/>
              <a:ext cx="1514475" cy="952500"/>
            </a:xfrm>
            <a:prstGeom prst="rect">
              <a:avLst/>
            </a:prstGeom>
            <a:noFill/>
          </p:spPr>
        </p:pic>
        <p:pic>
          <p:nvPicPr>
            <p:cNvPr id="14" name="Picture 12" descr="D:\Общие документы\КАРТИНКИ\АНИМИРОВАННЫЕ КАРТИНКИ\1 (408).gif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142976" y="2214554"/>
              <a:ext cx="1609312" cy="1886780"/>
            </a:xfrm>
            <a:prstGeom prst="rect">
              <a:avLst/>
            </a:prstGeom>
            <a:noFill/>
          </p:spPr>
        </p:pic>
      </p:grpSp>
      <p:pic>
        <p:nvPicPr>
          <p:cNvPr id="15" name="Picture 2" descr="C:\Documents and Settings\Admin\Рабочий стол\Презентации\Муравей Вопросик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47450">
            <a:off x="100020" y="1652365"/>
            <a:ext cx="1006521" cy="1425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11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3528" y="1412776"/>
            <a:ext cx="468052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7504" y="157862"/>
            <a:ext cx="885698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4800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Дарометр</a:t>
            </a:r>
            <a:r>
              <a:rPr kumimoji="0" lang="ru-RU" sz="48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8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настроения» </a:t>
            </a:r>
            <a:endParaRPr kumimoji="0" lang="ru-RU" sz="4800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892522" y="4869160"/>
            <a:ext cx="407196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Поставьте  крестиком  </a:t>
            </a:r>
            <a:endParaRPr kumimoji="0" lang="ru-RU" sz="12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оценку  урока в том поле, </a:t>
            </a:r>
            <a:endParaRPr kumimoji="0" lang="ru-RU" sz="12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где считаете нужным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07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44" y="142852"/>
            <a:ext cx="8858312" cy="6500858"/>
          </a:xfrm>
          <a:prstGeom prst="rect">
            <a:avLst/>
          </a:prstGeom>
          <a:noFill/>
          <a:ln w="76200"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214438" y="4286250"/>
            <a:ext cx="7178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>
                <a:latin typeface="Calibri" pitchFamily="34" charset="0"/>
              </a:rPr>
              <a:t>   </a:t>
            </a:r>
            <a:endParaRPr lang="ru-RU" sz="2400" b="1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83568" y="678715"/>
            <a:ext cx="29523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Птицы</a:t>
            </a:r>
            <a:endParaRPr lang="ru-RU" sz="6000" dirty="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66019" y="3886201"/>
            <a:ext cx="77771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Млекопитающие, или звери</a:t>
            </a:r>
            <a:endParaRPr lang="ru-RU" sz="6000" dirty="0"/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872833" y="678715"/>
            <a:ext cx="25202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Рыбы</a:t>
            </a:r>
            <a:endParaRPr lang="ru-RU" sz="6000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267744" y="2060848"/>
            <a:ext cx="41044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Насекомые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50235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2452"/>
            <a:ext cx="9144000" cy="205785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7200" b="1" spc="600" dirty="0" smtClean="0">
                <a:ln w="38100">
                  <a:noFill/>
                </a:ln>
                <a:solidFill>
                  <a:srgbClr val="C00000"/>
                </a:solidFill>
                <a:latin typeface="Bookman Old Style" pitchFamily="18" charset="0"/>
              </a:rPr>
              <a:t>На что похожа наша </a:t>
            </a:r>
            <a:r>
              <a:rPr lang="ru-RU" sz="7200" b="1" spc="600" dirty="0" smtClean="0">
                <a:ln w="38100">
                  <a:noFill/>
                </a:ln>
                <a:solidFill>
                  <a:srgbClr val="C00000"/>
                </a:solidFill>
                <a:latin typeface="Bookman Old Style" pitchFamily="18" charset="0"/>
              </a:rPr>
              <a:t>планета?</a:t>
            </a:r>
            <a:endParaRPr lang="ru-RU" sz="7200" b="1" spc="600" dirty="0">
              <a:ln w="38100">
                <a:noFill/>
              </a:ln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6" name="Picture 2" descr="C:\Documents and Settings\Admin\Рабочий стол\Презентации\Муравей Вопросик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8104" y="3793886"/>
            <a:ext cx="2016224" cy="3064114"/>
          </a:xfrm>
          <a:prstGeom prst="rect">
            <a:avLst/>
          </a:prstGeom>
          <a:noFill/>
        </p:spPr>
      </p:pic>
      <p:pic>
        <p:nvPicPr>
          <p:cNvPr id="7" name="Picture 4" descr="Картинка 17 из 3387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083" y="2420888"/>
            <a:ext cx="3809945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179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Картинка 1 из 38548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E0E0E"/>
              </a:clrFrom>
              <a:clrTo>
                <a:srgbClr val="0E0E0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5696" y="1844824"/>
            <a:ext cx="5025800" cy="4939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80288" y="188640"/>
            <a:ext cx="846817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C00000"/>
                </a:solidFill>
                <a:latin typeface="+mj-lt"/>
              </a:rPr>
              <a:t>	</a:t>
            </a:r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Сегодня известно, что Земля имеет форму шара. Но когда-то люди считали по-другому.</a:t>
            </a:r>
          </a:p>
          <a:p>
            <a:pPr algn="just"/>
            <a:r>
              <a:rPr lang="ru-RU" sz="2200" b="1" dirty="0" smtClean="0">
                <a:solidFill>
                  <a:srgbClr val="C00000"/>
                </a:solidFill>
                <a:latin typeface="+mj-lt"/>
              </a:rPr>
              <a:t>	</a:t>
            </a:r>
            <a:endParaRPr lang="ru-RU" sz="22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662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n.edu.ru/shared/files/old/mlaPresent/presentations/08/objects/7467_2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71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Картинка 89 из 20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42845" y="0"/>
            <a:ext cx="8858311" cy="67151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656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Картинка 16 из 24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67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9204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Картинка 207 из 408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872" y="2060847"/>
            <a:ext cx="3168352" cy="379449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350670" y="2458887"/>
            <a:ext cx="172819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СУША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44804" y="3822161"/>
            <a:ext cx="1697236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ВОДА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6087482" y="2714328"/>
            <a:ext cx="1357322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980325" y="4035686"/>
            <a:ext cx="1571636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6" descr="http://vivovoco.astronet.ru/VV/JOURNAL/NATURE/08_07/GLOB0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ED7"/>
              </a:clrFrom>
              <a:clrTo>
                <a:srgbClr val="C0CED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1724106"/>
            <a:ext cx="2592288" cy="512309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00236" y="0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Bookman Old Style" pitchFamily="18" charset="0"/>
              </a:rPr>
              <a:t>В </a:t>
            </a:r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1492 г.</a:t>
            </a:r>
            <a:r>
              <a:rPr lang="ru-RU" sz="3200" dirty="0" smtClean="0">
                <a:latin typeface="Bookman Old Style" pitchFamily="18" charset="0"/>
              </a:rPr>
              <a:t> первый европейский глобус Земли изготовил астроном </a:t>
            </a:r>
          </a:p>
          <a:p>
            <a:pPr algn="ctr"/>
            <a:r>
              <a:rPr lang="ru-RU" sz="3200" b="1" dirty="0" err="1" smtClean="0">
                <a:solidFill>
                  <a:srgbClr val="C00000"/>
                </a:solidFill>
                <a:latin typeface="Bookman Old Style" pitchFamily="18" charset="0"/>
              </a:rPr>
              <a:t>М.Бехайм</a:t>
            </a:r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 из Германии</a:t>
            </a:r>
            <a:r>
              <a:rPr lang="ru-RU" sz="3200" dirty="0" smtClean="0">
                <a:latin typeface="Bookman Old Style" pitchFamily="18" charset="0"/>
              </a:rPr>
              <a:t>. </a:t>
            </a:r>
            <a:endParaRPr lang="ru-RU" sz="32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40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солнце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175260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солнце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00600"/>
            <a:ext cx="16573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 descr="солнце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09600"/>
            <a:ext cx="16573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солнце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3200"/>
            <a:ext cx="16573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солнце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743200"/>
            <a:ext cx="16573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7" descr="солнце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16573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246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3 Song for Ann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65 -4.8148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 -5.92593E-6 L -3.33333E-6 -5.92593E-6 " pathEditMode="relative" ptsTypes="AA">
                                      <p:cBhvr>
                                        <p:cTn id="13" dur="5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00105 -0.64814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64814 L 0.00105 -0.0037 " pathEditMode="relative" ptsTypes="AA">
                                      <p:cBhvr>
                                        <p:cTn id="26" dur="5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3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C 0.20469 -3.7037E-6 0.37136 0.14537 0.37136 0.32593 C 0.37136 0.50533 0.20469 0.65186 -1.66667E-6 0.65186 C -0.20486 0.65186 -0.37135 0.50533 -0.37135 0.32593 C -0.37135 0.14537 -0.20486 -3.7037E-6 -1.66667E-6 -3.7037E-6 Z " pathEditMode="relative" rAng="0" ptsTypes="fffff">
                                      <p:cBhvr>
                                        <p:cTn id="36" dur="5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C -0.01077 3.33333E-6 -0.01788 -0.00162 -0.03143 3.33333E-6 C -0.04497 0.00162 -0.06823 0.00694 -0.08143 0.00926 C -0.09462 0.01157 -0.09809 0.01088 -0.11042 0.01389 C -0.12275 0.0169 -0.1415 0.02153 -0.15591 0.02778 C -0.17031 0.03403 -0.18316 0.04352 -0.19653 0.05116 C -0.2099 0.0588 -0.22466 0.0662 -0.23611 0.07431 C -0.24757 0.08241 -0.25434 0.08912 -0.26511 0.09907 C -0.27587 0.10903 -0.28889 0.11736 -0.30122 0.13333 C -0.31354 0.14931 -0.32917 0.17315 -0.33959 0.19537 C -0.35 0.21759 -0.35938 0.24375 -0.36406 0.26667 C -0.36875 0.28958 -0.36771 0.31482 -0.36754 0.33333 C -0.36736 0.35185 -0.36511 0.36366 -0.36285 0.37824 C -0.36059 0.39282 -0.35729 0.40949 -0.35347 0.42153 C -0.34966 0.43357 -0.34375 0.44144 -0.33959 0.45116 C -0.33542 0.46088 -0.33577 0.46875 -0.32795 0.48056 C -0.32014 0.49236 -0.30608 0.5081 -0.29306 0.52245 C -0.28004 0.53681 -0.26632 0.5537 -0.25 0.56736 C -0.23368 0.58102 -0.21528 0.59375 -0.19531 0.60463 C -0.17535 0.61551 -0.14913 0.62569 -0.13021 0.63241 C -0.11129 0.63912 -0.09948 0.64097 -0.08143 0.64491 C -0.06337 0.64884 -0.04497 0.65486 -0.02205 0.65579 C 0.00087 0.65671 0.03177 0.6544 0.05573 0.65116 C 0.07969 0.64792 0.09982 0.64259 0.12205 0.63565 C 0.14427 0.6287 0.16805 0.62037 0.18958 0.60926 C 0.21111 0.59815 0.23107 0.58519 0.25104 0.56898 C 0.271 0.55278 0.29305 0.53125 0.3092 0.51157 C 0.32534 0.4919 0.33784 0.47083 0.34757 0.45116 C 0.35729 0.43148 0.36267 0.41296 0.36736 0.39375 C 0.37205 0.37454 0.375 0.35694 0.37552 0.33634 C 0.37604 0.31574 0.37621 0.29421 0.37083 0.26968 C 0.36545 0.24514 0.35434 0.21227 0.34305 0.18912 C 0.33177 0.16597 0.31805 0.14653 0.30347 0.13009 C 0.28889 0.11366 0.27534 0.1044 0.25573 0.08982 C 0.23611 0.07523 0.21284 0.05556 0.18594 0.0419 C 0.15903 0.02824 0.11944 0.01458 0.09409 0.00764 C 0.06875 0.00069 0.04913 0.00162 0.03368 3.33333E-6 C 0.01823 -0.00162 0.01076 3.33333E-6 4.16667E-6 3.33333E-6 Z " pathEditMode="relative" ptsTypes="aaaaaaaaaaaaaaaaaaaaaaaaaaaaaaaaaaaaaa">
                                      <p:cBhvr>
                                        <p:cTn id="39" dur="5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48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C -1.66667E-6 0.16737 0.08021 0.30556 0.17813 0.30556 C 0.29375 0.30556 0.33559 0.15255 0.35313 0.06042 L 0.37136 -0.06111 C 0.38906 -0.153 0.43351 -0.30555 0.56406 -0.30555 C 0.64757 -0.30555 0.74271 -0.16805 0.74271 -4.81481E-6 C 0.74271 0.16737 0.64757 0.30556 0.56406 0.30556 C 0.43351 0.30556 0.38906 0.15255 0.37136 0.06042 L 0.35313 -0.06111 C 0.33559 -0.153 0.29375 -0.30555 0.17813 -0.30555 C 0.08021 -0.30555 -1.66667E-6 -0.16805 -1.66667E-6 -4.81481E-6 Z " pathEditMode="relative" rAng="0" ptsTypes="ffFffffFfff">
                                      <p:cBhvr>
                                        <p:cTn id="49" dur="5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58" presetID="2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-0.00069 C 0.02604 0.17014 -0.05642 0.31088 -0.1566 0.31088 C -0.27465 0.31088 -0.31736 0.15487 -0.33541 0.06135 L -0.35364 -0.06273 C -0.37222 -0.15625 -0.41788 -0.31134 -0.55156 -0.31134 C -0.63646 -0.31134 -0.73333 -0.17152 -0.73333 -0.00069 C -0.73333 0.17014 -0.63646 0.31088 -0.55156 0.31088 C -0.41788 0.31088 -0.37222 0.15487 -0.35364 0.06135 L -0.33541 -0.06273 C -0.31736 -0.15625 -0.27465 -0.31134 -0.1566 -0.31134 C -0.05642 -0.31134 0.02604 -0.17152 0.02604 -0.00069 Z " pathEditMode="relative" rAng="5400000" ptsTypes="ffFffffFfff">
                                      <p:cBhvr>
                                        <p:cTn id="59" dur="5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56667 4.81481E-6 " pathEditMode="relative" ptsTypes="AA">
                                      <p:cBhvr>
                                        <p:cTn id="71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7 3.7037E-6 L 0.02501 0.31111 " pathEditMode="relative" ptsTypes="AA">
                                      <p:cBhvr>
                                        <p:cTn id="76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7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01 0.31111 L 0.56667 0.44444 " pathEditMode="relative" ptsTypes="AA">
                                      <p:cBhvr>
                                        <p:cTn id="81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8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7 0.44444 L 0.03334 0.31111 " pathEditMode="relative" ptsTypes="AA">
                                      <p:cBhvr>
                                        <p:cTn id="86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01 0.31111 L 0.55834 3.7037E-6 " pathEditMode="relative" ptsTypes="AA">
                                      <p:cBhvr>
                                        <p:cTn id="91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9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7 3.7037E-6 L 0.00833 3.7037E-6 " pathEditMode="relative" ptsTypes="AA">
                                      <p:cBhvr>
                                        <p:cTn id="96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310</TotalTime>
  <Words>79</Words>
  <Application>Microsoft Office PowerPoint</Application>
  <PresentationFormat>Экран (4:3)</PresentationFormat>
  <Paragraphs>23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32</cp:revision>
  <dcterms:created xsi:type="dcterms:W3CDTF">2018-09-18T10:29:57Z</dcterms:created>
  <dcterms:modified xsi:type="dcterms:W3CDTF">2018-11-22T17:30:53Z</dcterms:modified>
</cp:coreProperties>
</file>