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9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0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9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11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8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54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6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9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1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74E0-081E-42EA-ABC3-8C8DA462D3A6}" type="datetimeFigureOut">
              <a:rPr lang="ru-RU" smtClean="0"/>
              <a:t>03.04.2017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1D5CA-8534-4BEC-8586-4B1CBBD77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9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370" y="471785"/>
            <a:ext cx="5173211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Золотое</a:t>
            </a:r>
          </a:p>
          <a:p>
            <a:pPr algn="ctr"/>
            <a:r>
              <a:rPr lang="ru-RU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Кольцо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России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9875" y="238125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Суздаль</a:t>
            </a:r>
            <a:endParaRPr lang="ru-RU" sz="66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1346121"/>
            <a:ext cx="5070475" cy="3802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56" y="1882616"/>
            <a:ext cx="5871844" cy="440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30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7325" y="409575"/>
            <a:ext cx="8439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Владимир</a:t>
            </a:r>
            <a:endParaRPr lang="ru-RU" sz="6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76" y="1517571"/>
            <a:ext cx="2248024" cy="2429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4" y="1633514"/>
            <a:ext cx="6600825" cy="46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64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6420" y="1250637"/>
            <a:ext cx="1154764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Золотое кольцо России- это</a:t>
            </a:r>
          </a:p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Знаменитый туристический маршрут </a:t>
            </a: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По древним русским городам.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708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425" y="314325"/>
            <a:ext cx="989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Сергиев Посад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" y="1628775"/>
            <a:ext cx="221996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77165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8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6325" y="161925"/>
            <a:ext cx="9867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Переславль - Залесский</a:t>
            </a:r>
            <a:endParaRPr lang="ru-RU" sz="72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2470249"/>
            <a:ext cx="168592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4" y="2271414"/>
            <a:ext cx="5991225" cy="449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500" y="361950"/>
            <a:ext cx="71342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Ростов</a:t>
            </a:r>
            <a:endParaRPr lang="ru-RU" sz="880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" y="1808500"/>
            <a:ext cx="3463515" cy="2592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19" y="1904618"/>
            <a:ext cx="5640705" cy="40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7025" y="276225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Ярославль</a:t>
            </a:r>
            <a:endParaRPr lang="ru-RU" sz="8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381125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50" y="1809214"/>
            <a:ext cx="6113887" cy="34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6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5025" y="485775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Кострома</a:t>
            </a:r>
            <a:endParaRPr lang="ru-RU" sz="72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8" y="1914445"/>
            <a:ext cx="2023932" cy="26807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686104"/>
            <a:ext cx="6466265" cy="457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50" y="276225"/>
            <a:ext cx="7610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33CC33"/>
                </a:solidFill>
                <a:latin typeface="Comic Sans MS" panose="030F0702030302020204" pitchFamily="66" charset="0"/>
              </a:rPr>
              <a:t>Плёс</a:t>
            </a:r>
            <a:endParaRPr lang="ru-RU" sz="8000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4" y="1333500"/>
            <a:ext cx="4333875" cy="3250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1" y="1523464"/>
            <a:ext cx="6407150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1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3550" y="409575"/>
            <a:ext cx="7962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Иваново</a:t>
            </a:r>
            <a:endParaRPr lang="ru-RU" sz="8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590674"/>
            <a:ext cx="4724400" cy="3543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650" y="1776411"/>
            <a:ext cx="6457950" cy="48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00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2017-04-03T08:06:39Z</dcterms:created>
  <dcterms:modified xsi:type="dcterms:W3CDTF">2017-04-03T10:43:09Z</dcterms:modified>
</cp:coreProperties>
</file>