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72" r:id="rId8"/>
    <p:sldId id="283" r:id="rId9"/>
    <p:sldId id="266" r:id="rId10"/>
    <p:sldId id="268" r:id="rId11"/>
    <p:sldId id="273" r:id="rId12"/>
    <p:sldId id="274" r:id="rId13"/>
    <p:sldId id="279" r:id="rId14"/>
    <p:sldId id="262" r:id="rId15"/>
    <p:sldId id="275" r:id="rId16"/>
    <p:sldId id="263" r:id="rId17"/>
    <p:sldId id="280" r:id="rId18"/>
    <p:sldId id="277" r:id="rId19"/>
    <p:sldId id="281" r:id="rId20"/>
    <p:sldId id="278" r:id="rId21"/>
    <p:sldId id="282" r:id="rId22"/>
    <p:sldId id="264" r:id="rId23"/>
    <p:sldId id="285" r:id="rId24"/>
    <p:sldId id="265" r:id="rId25"/>
    <p:sldId id="269" r:id="rId26"/>
    <p:sldId id="27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BA9-2859-43B1-B001-09D9ABC82C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D256-D13F-467B-9D33-125BE243B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0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BA9-2859-43B1-B001-09D9ABC82C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D256-D13F-467B-9D33-125BE243B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9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BA9-2859-43B1-B001-09D9ABC82C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D256-D13F-467B-9D33-125BE243B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2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BA9-2859-43B1-B001-09D9ABC82C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D256-D13F-467B-9D33-125BE243B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9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BA9-2859-43B1-B001-09D9ABC82C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D256-D13F-467B-9D33-125BE243B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3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BA9-2859-43B1-B001-09D9ABC82C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D256-D13F-467B-9D33-125BE243B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0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BA9-2859-43B1-B001-09D9ABC82C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D256-D13F-467B-9D33-125BE243B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7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BA9-2859-43B1-B001-09D9ABC82C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D256-D13F-467B-9D33-125BE243B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7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BA9-2859-43B1-B001-09D9ABC82C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D256-D13F-467B-9D33-125BE243B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4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BA9-2859-43B1-B001-09D9ABC82C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D256-D13F-467B-9D33-125BE243B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2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BA9-2859-43B1-B001-09D9ABC82C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D256-D13F-467B-9D33-125BE243B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4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62BA9-2859-43B1-B001-09D9ABC82C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0D256-D13F-467B-9D33-125BE243B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777" y="719526"/>
            <a:ext cx="9144000" cy="1184223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Новогодние традиции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13B6070-644E-EA15-8D04-3F84C009F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321"/>
            <a:ext cx="10515600" cy="11996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Эти добрые традиции быстро появились  в богатых и бедных домах. Для детей стали устраивать новогодние карнавалы, ёлки, дарить подарки.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3" y="1473958"/>
            <a:ext cx="5369351" cy="5063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1473958"/>
            <a:ext cx="5145206" cy="5063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929359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царские времена была традиция дарить детям на Новый год театральные игрушки. Каждый ребёнок был очень рад её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получить.Шло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время. Менялись и подарки.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3" y="1554394"/>
            <a:ext cx="5277134" cy="4940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68" y="1580239"/>
            <a:ext cx="5503459" cy="4888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3427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021"/>
            <a:ext cx="10515600" cy="11774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Со временем в  городских театрах детям стали показывать новогодние спектакли. Эта традиция сохраняется и в наше время.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1337481"/>
            <a:ext cx="9689909" cy="5104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565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6">
                    <a:lumMod val="50000"/>
                  </a:schemeClr>
                </a:solidFill>
              </a:rPr>
              <a:t>Все театры приглашают посмотреть новогодние представления, спектакли,   детей и взрослых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1323833"/>
            <a:ext cx="5468203" cy="5022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403" y="1323833"/>
            <a:ext cx="5427260" cy="5022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915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5" y="1446663"/>
            <a:ext cx="5453176" cy="4975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4" y="1446664"/>
            <a:ext cx="5486400" cy="4975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6195359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Новогодние представления для детей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738" y="1487606"/>
            <a:ext cx="4749421" cy="473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51" y="1487606"/>
            <a:ext cx="6396819" cy="473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73192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43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Сказка «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Двеннадцать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месяцев».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Балет «Щелкунчик».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25" y="955343"/>
            <a:ext cx="5295330" cy="5423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5343"/>
            <a:ext cx="5486400" cy="5423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602035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73206"/>
            <a:ext cx="10515600" cy="5827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140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3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Афиши театров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3458"/>
            <a:ext cx="4907506" cy="5431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2" y="873458"/>
            <a:ext cx="4667534" cy="5527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7665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5" y="365125"/>
            <a:ext cx="4735772" cy="6131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5" y="365125"/>
            <a:ext cx="4985980" cy="6131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4740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068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А вы знаете, что когда-то Новый год в России встречали 1 сентября? Сейчас это самый первый день школьных занятий и начало осени. А столетие назад наши предки праздновали в этот день Новый год, но никаких ёлок, Дедов Морозов тогда и в помине не было. Как же появился этот праздник?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970" y="1637731"/>
            <a:ext cx="8830101" cy="4776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81195009"/>
      </p:ext>
    </p:extLst>
  </p:cSld>
  <p:clrMapOvr>
    <a:masterClrMapping/>
  </p:clrMapOvr>
  <p:transition advTm="10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906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Новый год в России стал считаться самых интересным и весёлым праздником. Как люди стали поздравлять друг друга? Появились праздничные новогодние открытки. Отправляли их по почте.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690688"/>
            <a:ext cx="10515599" cy="4805646"/>
          </a:xfrm>
        </p:spPr>
      </p:pic>
    </p:spTree>
    <p:extLst>
      <p:ext uri="{BB962C8B-B14F-4D97-AF65-F5344CB8AC3E}">
        <p14:creationId xmlns:p14="http://schemas.microsoft.com/office/powerpoint/2010/main" val="1766505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481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Писать друг другу поздравления – стало традицией.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1132764"/>
            <a:ext cx="5636525" cy="4875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6209" y="1132765"/>
            <a:ext cx="5459104" cy="487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644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Открытки прошлых лет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5" y="925855"/>
            <a:ext cx="3725696" cy="273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3657599"/>
            <a:ext cx="3944203" cy="2852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7" y="2292824"/>
            <a:ext cx="3370996" cy="2961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899615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790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 тех пор как в России начали отмечать Новый год, в домах стал появляться  старый дед с бородой и валенках.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50" y="1027906"/>
            <a:ext cx="8880143" cy="5486399"/>
          </a:xfrm>
        </p:spPr>
      </p:pic>
    </p:spTree>
    <p:extLst>
      <p:ext uri="{BB962C8B-B14F-4D97-AF65-F5344CB8AC3E}">
        <p14:creationId xmlns:p14="http://schemas.microsoft.com/office/powerpoint/2010/main" val="214216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478"/>
            <a:ext cx="10515600" cy="12579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одной руке он нёс мешок с подарками, а в другой – палку. Тогда дед Мороз не был весёлым старичком, который распевал песенки. Подарки он конечно же дарил, но только умным и послушным детям, а озорников мог  «угостить» палкой.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458" y="1554480"/>
            <a:ext cx="5318545" cy="4941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1554480"/>
            <a:ext cx="4872250" cy="4903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992311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22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Сейчас дед Мороз уже никого не наказывает, а только поздравляет и веселит всех у новогодней ёлки. Палка превратилась в волшебный посох, который не только отогревает всё живое в лютые морозы, но и помогает дедушке Морозу играть с детишками в разные забавные игры. Потом у Дедушки появилась внучка Снегурочка, которая рассказывает сказки и играет с детьми.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173" y="1760220"/>
            <a:ext cx="9908275" cy="4736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11467029"/>
      </p:ext>
    </p:extLst>
  </p:cSld>
  <p:clrMapOvr>
    <a:masterClrMapping/>
  </p:clrMapOvr>
  <p:transition spd="slow" advTm="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44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Ёлка стала символом семейного праздника, её сообща наряжают дети и взрослые, вокруг неё водят хороводы, читают стихи, поют песни. В новогодние праздники люди ходят в цирк и театры, на праздничные Ёлки и представления, посещают выставки и музеи, поздравляют друг друга с Новым годом!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1875" y="1737360"/>
            <a:ext cx="3507474" cy="4649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9" y="2217761"/>
            <a:ext cx="3940249" cy="30161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46" y="2217761"/>
            <a:ext cx="3761263" cy="3118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9935060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38199" y="274320"/>
            <a:ext cx="10515600" cy="18059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.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Отмечать Новый год  зимой, как и весь мир, приказал царь Петр Первый. Он издал указ и повелел вести счёт времени с первого января. Петр Первый много бывал в других странах. В одном городе царь Пётр увидел, как к Новому году украшают ёлку. Эта традиция ему так понравилась, что Пётр Первый решил эту традицию ввести в России.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6" y="2377440"/>
            <a:ext cx="4798453" cy="4160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659" y="2377440"/>
            <a:ext cx="4453150" cy="4160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5450692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По царскому повелению люди в России стали в Новый год украшать дома ёлками.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1584101"/>
            <a:ext cx="5100033" cy="4610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1584101"/>
            <a:ext cx="5267460" cy="4610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487619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808" y="708660"/>
            <a:ext cx="10515600" cy="594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богатых домах по велению Петра устраивались новогодние балы.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1536" y="1500188"/>
            <a:ext cx="3074945" cy="4676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7" y="1500188"/>
            <a:ext cx="6477000" cy="4676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93883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38200" y="191069"/>
            <a:ext cx="10515600" cy="124911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 России, в те далёкие времена, ёлку украшали свечами, пряниками, яблоками, сухими фруктами. Затем люди придумали украшать ёлку игрушками.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1665027"/>
            <a:ext cx="4831307" cy="4612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073" y="1665027"/>
            <a:ext cx="5332294" cy="4612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709863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Это были игрушки из бересты, дерева, глины, ткани, бумаги. Шло время, человек научился получать разные материалы.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0" y="1690688"/>
            <a:ext cx="5209805" cy="4546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490949" cy="4546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888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Появились стеклянные игрушки, игрушки из пластмассы. Так появилась традиция украшать ёлку к Новому году.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487605"/>
            <a:ext cx="4394578" cy="4908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6209" y="1487606"/>
            <a:ext cx="5007591" cy="4908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623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5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Прошло много лет. Первыми устраивать детские ёлки и праздники, дарить детям подарки стали в кругу русской царской семьи, в которой было пять детей.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8" y="1570858"/>
            <a:ext cx="5008728" cy="5008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99" y="1570858"/>
            <a:ext cx="5336275" cy="5008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7404808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387</TotalTime>
  <Words>571</Words>
  <Application>Microsoft Office PowerPoint</Application>
  <PresentationFormat>Широкоэкранный</PresentationFormat>
  <Paragraphs>23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Новогодние традиции</vt:lpstr>
      <vt:lpstr>А вы знаете, что когда-то Новый год в России встречали 1 сентября? Сейчас это самый первый день школьных занятий и начало осени. А столетие назад наши предки праздновали в этот день Новый год, но никаких ёлок, Дедов Морозов тогда и в помине не было. Как же появился этот праздник?</vt:lpstr>
      <vt:lpstr>.  Отмечать Новый год  зимой, как и весь мир, приказал царь Петр Первый. Он издал указ и повелел вести счёт времени с первого января. Петр Первый много бывал в других странах. В одном городе царь Пётр увидел, как к Новому году украшают ёлку. Эта традиция ему так понравилась, что Пётр Первый решил эту традицию ввести в России. </vt:lpstr>
      <vt:lpstr>По царскому повелению люди в России стали в Новый год украшать дома ёлками. </vt:lpstr>
      <vt:lpstr>В богатых домах по велению Петра устраивались новогодние балы. </vt:lpstr>
      <vt:lpstr>В России, в те далёкие времена, ёлку украшали свечами, пряниками, яблоками, сухими фруктами. Затем люди придумали украшать ёлку игрушками. </vt:lpstr>
      <vt:lpstr>Это были игрушки из бересты, дерева, глины, ткани, бумаги. Шло время, человек научился получать разные материалы. </vt:lpstr>
      <vt:lpstr>Появились стеклянные игрушки, игрушки из пластмассы. Так появилась традиция украшать ёлку к Новому году. </vt:lpstr>
      <vt:lpstr>Прошло много лет. Первыми устраивать детские ёлки и праздники, дарить детям подарки стали в кругу русской царской семьи, в которой было пять детей. </vt:lpstr>
      <vt:lpstr>Эти добрые традиции быстро появились  в богатых и бедных домах. Для детей стали устраивать новогодние карнавалы, ёлки, дарить подарки. </vt:lpstr>
      <vt:lpstr>В царские времена была традиция дарить детям на Новый год театральные игрушки. Каждый ребёнок был очень рад её получить.Шло время. Менялись и подарки.</vt:lpstr>
      <vt:lpstr>Со временем в  городских театрах детям стали показывать новогодние спектакли. Эта традиция сохраняется и в наше время. </vt:lpstr>
      <vt:lpstr>Все театры приглашают посмотреть новогодние представления, спектакли,   детей и взрослых. </vt:lpstr>
      <vt:lpstr>Презентация PowerPoint</vt:lpstr>
      <vt:lpstr>Новогодние представления для детей</vt:lpstr>
      <vt:lpstr>Сказка «Двеннадцать месяцев». Балет «Щелкунчик».</vt:lpstr>
      <vt:lpstr>Презентация PowerPoint</vt:lpstr>
      <vt:lpstr>Афиши театров</vt:lpstr>
      <vt:lpstr>Презентация PowerPoint</vt:lpstr>
      <vt:lpstr>Новый год в России стал считаться самых интересным и весёлым праздником. Как люди стали поздравлять друг друга? Появились праздничные новогодние открытки. Отправляли их по почте.</vt:lpstr>
      <vt:lpstr>Писать друг другу поздравления – стало традицией.  </vt:lpstr>
      <vt:lpstr>Открытки прошлых лет</vt:lpstr>
      <vt:lpstr>С тех пор как в России начали отмечать Новый год, в домах стал появляться  старый дед с бородой и валенках. </vt:lpstr>
      <vt:lpstr>В одной руке он нёс мешок с подарками, а в другой – палку. Тогда дед Мороз не был весёлым старичком, который распевал песенки. Подарки он конечно же дарил, но только умным и послушным детям, а озорников мог  «угостить» палкой. </vt:lpstr>
      <vt:lpstr>Сейчас дед Мороз уже никого не наказывает, а только поздравляет и веселит всех у новогодней ёлки. Палка превратилась в волшебный посох, который не только отогревает всё живое в лютые морозы, но и помогает дедушке Морозу играть с детишками в разные забавные игры. Потом у Дедушки появилась внучка Снегурочка, которая рассказывает сказки и играет с детьми.</vt:lpstr>
      <vt:lpstr>Ёлка стала символом семейного праздника, её сообща наряжают дети и взрослые, вокруг неё водят хороводы, читают стихи, поют песни. В новогодние праздники люди ходят в цирк и театры, на праздничные Ёлки и представления, посещают выставки и музеи, поздравляют друг друга с Новым годом!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</dc:title>
  <dc:creator>Светлана</dc:creator>
  <cp:lastModifiedBy>Оксана Рауш</cp:lastModifiedBy>
  <cp:revision>41</cp:revision>
  <dcterms:created xsi:type="dcterms:W3CDTF">2014-11-29T19:11:55Z</dcterms:created>
  <dcterms:modified xsi:type="dcterms:W3CDTF">2023-12-14T18:21:48Z</dcterms:modified>
</cp:coreProperties>
</file>