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74" r:id="rId4"/>
    <p:sldId id="272" r:id="rId5"/>
    <p:sldId id="273" r:id="rId6"/>
    <p:sldId id="280" r:id="rId7"/>
    <p:sldId id="282" r:id="rId8"/>
    <p:sldId id="292" r:id="rId9"/>
    <p:sldId id="287" r:id="rId10"/>
    <p:sldId id="263" r:id="rId11"/>
    <p:sldId id="267" r:id="rId12"/>
    <p:sldId id="275" r:id="rId13"/>
    <p:sldId id="266" r:id="rId14"/>
    <p:sldId id="283" r:id="rId15"/>
    <p:sldId id="278" r:id="rId16"/>
    <p:sldId id="279" r:id="rId17"/>
    <p:sldId id="289" r:id="rId18"/>
    <p:sldId id="290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99FF66"/>
    <a:srgbClr val="009999"/>
    <a:srgbClr val="663300"/>
    <a:srgbClr val="0000CC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71120" rIns="7165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6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706489"/>
        <a:ext cx="1301929" cy="1301929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3022401"/>
            <a:satOff val="1745"/>
            <a:lumOff val="-3202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71120" rIns="7165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6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706489"/>
        <a:ext cx="1301929" cy="1301929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6044802"/>
            <a:satOff val="3491"/>
            <a:lumOff val="-6405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71120" rIns="7165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706489"/>
        <a:ext cx="1301929" cy="1301929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9067202"/>
            <a:satOff val="5236"/>
            <a:lumOff val="-9607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71120" rIns="7165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6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706489"/>
        <a:ext cx="1301929" cy="1301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71120" rIns="7165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6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813646"/>
        <a:ext cx="1301929" cy="1301929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3022401"/>
            <a:satOff val="1745"/>
            <a:lumOff val="-3202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71120" rIns="7165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6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813646"/>
        <a:ext cx="1301929" cy="1301929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6044802"/>
            <a:satOff val="3491"/>
            <a:lumOff val="-6405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71120" rIns="7165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6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813646"/>
        <a:ext cx="1301929" cy="1301929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9067202"/>
            <a:satOff val="5236"/>
            <a:lumOff val="-9607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71120" rIns="7165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6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813646"/>
        <a:ext cx="1301929" cy="130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hyperlink" Target="http://www.lenagold.ru/fon/clipart/k/kamy/kamish01.jpg" TargetMode="External"/><Relationship Id="rId7" Type="http://schemas.openxmlformats.org/officeDocument/2006/relationships/image" Target="../media/image22.jpeg"/><Relationship Id="rId12" Type="http://schemas.openxmlformats.org/officeDocument/2006/relationships/image" Target="../media/image27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lllessons.msk.ru/images/illustrator/Picture-6_p1.jpg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5" Type="http://schemas.openxmlformats.org/officeDocument/2006/relationships/image" Target="../media/image30.jpeg"/><Relationship Id="rId10" Type="http://schemas.openxmlformats.org/officeDocument/2006/relationships/image" Target="../media/image25.gif"/><Relationship Id="rId4" Type="http://schemas.openxmlformats.org/officeDocument/2006/relationships/image" Target="../media/image20.jpeg"/><Relationship Id="rId9" Type="http://schemas.openxmlformats.org/officeDocument/2006/relationships/image" Target="../media/image24.jpeg"/><Relationship Id="rId1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3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23728" y="620688"/>
            <a:ext cx="6386856" cy="79208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Окружающий мир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499992" y="3501008"/>
            <a:ext cx="4010654" cy="28803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Презентацию выполнила </a:t>
            </a:r>
            <a:r>
              <a:rPr lang="ru-RU" sz="2400" dirty="0" err="1" smtClean="0"/>
              <a:t>Гусельни</a:t>
            </a:r>
            <a:r>
              <a:rPr lang="ru-RU" sz="2400" dirty="0" err="1" smtClean="0"/>
              <a:t>кова</a:t>
            </a:r>
            <a:r>
              <a:rPr lang="ru-RU" sz="2400" dirty="0" smtClean="0"/>
              <a:t> Антонина </a:t>
            </a:r>
            <a:r>
              <a:rPr lang="ru-RU" sz="2400" dirty="0" smtClean="0"/>
              <a:t>Никола</a:t>
            </a:r>
            <a:r>
              <a:rPr lang="ru-RU" sz="2400" dirty="0" smtClean="0"/>
              <a:t>евна</a:t>
            </a:r>
            <a:r>
              <a:rPr lang="ru-RU" sz="2400" dirty="0" smtClean="0"/>
              <a:t>, учитель начальных классов </a:t>
            </a:r>
            <a:r>
              <a:rPr lang="ru-RU" sz="2400" dirty="0" smtClean="0"/>
              <a:t>МБОУ «</a:t>
            </a:r>
            <a:r>
              <a:rPr lang="ru-RU" sz="2400" dirty="0" err="1" smtClean="0"/>
              <a:t>Гуринская</a:t>
            </a:r>
            <a:r>
              <a:rPr lang="ru-RU" sz="2400" dirty="0" smtClean="0"/>
              <a:t> СОШ»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1043608" y="1052736"/>
            <a:ext cx="7344816" cy="36004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buNone/>
            </a:pPr>
            <a:r>
              <a:rPr lang="ru-RU" sz="6000" b="1" spc="600" dirty="0" smtClean="0">
                <a:ln w="38100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 </a:t>
            </a:r>
            <a:r>
              <a:rPr lang="ru-RU" sz="5400" b="1" spc="600" dirty="0" smtClean="0">
                <a:ln w="38100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Откуда в снежках грязь</a:t>
            </a:r>
            <a:endParaRPr lang="ru-RU" sz="5400" b="1" spc="600" dirty="0">
              <a:ln w="38100"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50178" name="Picture 2" descr="http://www.nat-geo.ru/upload/iblock/809/8093c4b97ba5f1cc15e81d3feb17d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365104"/>
            <a:ext cx="3312368" cy="199368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75 из 23055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5720" y="4572008"/>
            <a:ext cx="3357586" cy="2033434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85720" y="3643314"/>
            <a:ext cx="642942" cy="928694"/>
          </a:xfrm>
          <a:prstGeom prst="cloudCallout">
            <a:avLst>
              <a:gd name="adj1" fmla="val -10366"/>
              <a:gd name="adj2" fmla="val 754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571472" y="4000504"/>
            <a:ext cx="357190" cy="663353"/>
          </a:xfrm>
          <a:prstGeom prst="cloudCallout">
            <a:avLst>
              <a:gd name="adj1" fmla="val -10366"/>
              <a:gd name="adj2" fmla="val 754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>
            <a:off x="785786" y="4143380"/>
            <a:ext cx="357190" cy="663353"/>
          </a:xfrm>
          <a:prstGeom prst="cloudCallout">
            <a:avLst>
              <a:gd name="adj1" fmla="val -10366"/>
              <a:gd name="adj2" fmla="val 754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1214414" y="4000504"/>
            <a:ext cx="428628" cy="421824"/>
          </a:xfrm>
          <a:prstGeom prst="cloudCallout">
            <a:avLst>
              <a:gd name="adj1" fmla="val -23295"/>
              <a:gd name="adj2" fmla="val 12579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1500166" y="4214818"/>
            <a:ext cx="357190" cy="520477"/>
          </a:xfrm>
          <a:prstGeom prst="cloudCallout">
            <a:avLst>
              <a:gd name="adj1" fmla="val -10366"/>
              <a:gd name="adj2" fmla="val 754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1928794" y="3857628"/>
            <a:ext cx="500066" cy="449039"/>
          </a:xfrm>
          <a:prstGeom prst="cloudCallout">
            <a:avLst>
              <a:gd name="adj1" fmla="val -15907"/>
              <a:gd name="adj2" fmla="val 8935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Картинка 521 из 220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FFFF"/>
              </a:clrFrom>
              <a:clrTo>
                <a:srgbClr val="00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429132"/>
            <a:ext cx="285573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Выноска-облако 10"/>
          <p:cNvSpPr/>
          <p:nvPr/>
        </p:nvSpPr>
        <p:spPr>
          <a:xfrm>
            <a:off x="8286776" y="4714884"/>
            <a:ext cx="714380" cy="377601"/>
          </a:xfrm>
          <a:prstGeom prst="cloudCallout">
            <a:avLst>
              <a:gd name="adj1" fmla="val -60311"/>
              <a:gd name="adj2" fmla="val 626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714348" y="857232"/>
            <a:ext cx="7215238" cy="1428760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00206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6200000" flipH="1">
            <a:off x="4214810" y="214290"/>
            <a:ext cx="71438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трелка влево 13"/>
          <p:cNvSpPr/>
          <p:nvPr/>
        </p:nvSpPr>
        <p:spPr>
          <a:xfrm rot="16200000" flipH="1">
            <a:off x="1142976" y="2786058"/>
            <a:ext cx="1214446" cy="500066"/>
          </a:xfrm>
          <a:prstGeom prst="leftArrow">
            <a:avLst/>
          </a:prstGeom>
          <a:solidFill>
            <a:schemeClr val="tx2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6200000" flipH="1">
            <a:off x="6500826" y="2714620"/>
            <a:ext cx="1214446" cy="500066"/>
          </a:xfrm>
          <a:prstGeom prst="leftArrow">
            <a:avLst/>
          </a:prstGeom>
          <a:solidFill>
            <a:schemeClr val="tx2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Картинка 79 из 17593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929066"/>
            <a:ext cx="2643206" cy="2656488"/>
          </a:xfrm>
          <a:prstGeom prst="rect">
            <a:avLst/>
          </a:prstGeom>
          <a:noFill/>
        </p:spPr>
      </p:pic>
      <p:sp>
        <p:nvSpPr>
          <p:cNvPr id="17" name="Стрелка влево 16"/>
          <p:cNvSpPr/>
          <p:nvPr/>
        </p:nvSpPr>
        <p:spPr>
          <a:xfrm rot="16200000" flipH="1">
            <a:off x="3929058" y="3143248"/>
            <a:ext cx="1214446" cy="500066"/>
          </a:xfrm>
          <a:prstGeom prst="leftArrow">
            <a:avLst/>
          </a:prstGeom>
          <a:solidFill>
            <a:schemeClr val="tx2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643446"/>
            <a:ext cx="1189037" cy="1700213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14282" y="785794"/>
            <a:ext cx="7786742" cy="1928826"/>
          </a:xfrm>
          <a:prstGeom prst="cloudCallout">
            <a:avLst>
              <a:gd name="adj1" fmla="val -31763"/>
              <a:gd name="adj2" fmla="val 137024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Я, Злючка – Грязючка, снова с вами.                   Я – в дыме заводов.                                                 Я – в выхлопных газах автомобилей. Люблю, когда люди загрязняют всё вокруг.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3206740" y="2786058"/>
            <a:ext cx="2833708" cy="2760868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7429520" y="5429264"/>
            <a:ext cx="1285884" cy="1213884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6633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flipH="1">
            <a:off x="7786710" y="5572140"/>
            <a:ext cx="642942" cy="919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00206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flipH="1">
            <a:off x="3786182" y="3000372"/>
            <a:ext cx="1693034" cy="2420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Блок-схема: узел 6"/>
          <p:cNvSpPr/>
          <p:nvPr/>
        </p:nvSpPr>
        <p:spPr>
          <a:xfrm>
            <a:off x="5072066" y="3143248"/>
            <a:ext cx="2428892" cy="2399476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3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572132" y="3357562"/>
            <a:ext cx="1357322" cy="1940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Блок-схема: узел 7"/>
          <p:cNvSpPr/>
          <p:nvPr/>
        </p:nvSpPr>
        <p:spPr>
          <a:xfrm>
            <a:off x="5500694" y="4572008"/>
            <a:ext cx="1889138" cy="1798556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1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6000760" y="4786322"/>
            <a:ext cx="1000132" cy="1430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1071538" y="785794"/>
            <a:ext cx="7929586" cy="1357322"/>
          </a:xfrm>
          <a:prstGeom prst="cloudCallout">
            <a:avLst>
              <a:gd name="adj1" fmla="val 18886"/>
              <a:gd name="adj2" fmla="val 255703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Весной снег растает. Побегут ручьи. А вместе с ними и Злючка - Грязючка отправится в путешествие. Куда же она попадет?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355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pic>
        <p:nvPicPr>
          <p:cNvPr id="24578" name="Picture 2" descr="Картинка 4 из 46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2714620"/>
            <a:ext cx="5515456" cy="3933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357422" y="4214818"/>
            <a:ext cx="1357322" cy="1940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84 из 46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4865"/>
            <a:ext cx="5436096" cy="4101696"/>
          </a:xfrm>
          <a:prstGeom prst="rect">
            <a:avLst/>
          </a:prstGeom>
          <a:noFill/>
        </p:spPr>
      </p:pic>
      <p:pic>
        <p:nvPicPr>
          <p:cNvPr id="3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flipH="1">
            <a:off x="7215206" y="2928934"/>
            <a:ext cx="1357322" cy="1940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Выноска-облако 3"/>
          <p:cNvSpPr/>
          <p:nvPr/>
        </p:nvSpPr>
        <p:spPr>
          <a:xfrm>
            <a:off x="2928926" y="214290"/>
            <a:ext cx="6000760" cy="785818"/>
          </a:xfrm>
          <a:prstGeom prst="cloudCallout">
            <a:avLst>
              <a:gd name="adj1" fmla="val 19587"/>
              <a:gd name="adj2" fmla="val 29395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Ой, как я люблю путешествовать!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42844" y="785794"/>
            <a:ext cx="8245580" cy="2283166"/>
          </a:xfrm>
          <a:prstGeom prst="cloudCallout">
            <a:avLst>
              <a:gd name="adj1" fmla="val -31186"/>
              <a:gd name="adj2" fmla="val 26874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Злючка-Грязючка может попасть в ту реку,                             в которой мы с вами можем купаться.                                  Что же с нами будет?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7" y="3429000"/>
            <a:ext cx="3019776" cy="179299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лако 11"/>
          <p:cNvSpPr/>
          <p:nvPr/>
        </p:nvSpPr>
        <p:spPr>
          <a:xfrm>
            <a:off x="714348" y="857232"/>
            <a:ext cx="7215238" cy="1428760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00206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6200000" flipH="1">
            <a:off x="4214810" y="214290"/>
            <a:ext cx="71438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трелка влево 13"/>
          <p:cNvSpPr/>
          <p:nvPr/>
        </p:nvSpPr>
        <p:spPr>
          <a:xfrm rot="5400000" flipH="1">
            <a:off x="1142976" y="2786058"/>
            <a:ext cx="1214446" cy="500066"/>
          </a:xfrm>
          <a:prstGeom prst="leftArrow">
            <a:avLst/>
          </a:prstGeom>
          <a:solidFill>
            <a:schemeClr val="tx2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5400000" flipH="1">
            <a:off x="6500826" y="2714620"/>
            <a:ext cx="1214446" cy="500066"/>
          </a:xfrm>
          <a:prstGeom prst="leftArrow">
            <a:avLst/>
          </a:prstGeom>
          <a:solidFill>
            <a:schemeClr val="tx2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42844" y="3143248"/>
            <a:ext cx="8906840" cy="3498053"/>
          </a:xfrm>
          <a:custGeom>
            <a:avLst/>
            <a:gdLst>
              <a:gd name="connsiteX0" fmla="*/ 760368 w 8906840"/>
              <a:gd name="connsiteY0" fmla="*/ 3094182 h 3140863"/>
              <a:gd name="connsiteX1" fmla="*/ 714186 w 8906840"/>
              <a:gd name="connsiteY1" fmla="*/ 3057236 h 3140863"/>
              <a:gd name="connsiteX2" fmla="*/ 649531 w 8906840"/>
              <a:gd name="connsiteY2" fmla="*/ 3020291 h 3140863"/>
              <a:gd name="connsiteX3" fmla="*/ 621822 w 8906840"/>
              <a:gd name="connsiteY3" fmla="*/ 3001818 h 3140863"/>
              <a:gd name="connsiteX4" fmla="*/ 474040 w 8906840"/>
              <a:gd name="connsiteY4" fmla="*/ 2983345 h 3140863"/>
              <a:gd name="connsiteX5" fmla="*/ 437095 w 8906840"/>
              <a:gd name="connsiteY5" fmla="*/ 2946400 h 3140863"/>
              <a:gd name="connsiteX6" fmla="*/ 400150 w 8906840"/>
              <a:gd name="connsiteY6" fmla="*/ 2890982 h 3140863"/>
              <a:gd name="connsiteX7" fmla="*/ 381677 w 8906840"/>
              <a:gd name="connsiteY7" fmla="*/ 2863273 h 3140863"/>
              <a:gd name="connsiteX8" fmla="*/ 353968 w 8906840"/>
              <a:gd name="connsiteY8" fmla="*/ 2844800 h 3140863"/>
              <a:gd name="connsiteX9" fmla="*/ 317022 w 8906840"/>
              <a:gd name="connsiteY9" fmla="*/ 2817091 h 3140863"/>
              <a:gd name="connsiteX10" fmla="*/ 261604 w 8906840"/>
              <a:gd name="connsiteY10" fmla="*/ 2798618 h 3140863"/>
              <a:gd name="connsiteX11" fmla="*/ 196950 w 8906840"/>
              <a:gd name="connsiteY11" fmla="*/ 2706255 h 3140863"/>
              <a:gd name="connsiteX12" fmla="*/ 169240 w 8906840"/>
              <a:gd name="connsiteY12" fmla="*/ 2641600 h 3140863"/>
              <a:gd name="connsiteX13" fmla="*/ 150768 w 8906840"/>
              <a:gd name="connsiteY13" fmla="*/ 2586182 h 3140863"/>
              <a:gd name="connsiteX14" fmla="*/ 141531 w 8906840"/>
              <a:gd name="connsiteY14" fmla="*/ 2558473 h 3140863"/>
              <a:gd name="connsiteX15" fmla="*/ 132295 w 8906840"/>
              <a:gd name="connsiteY15" fmla="*/ 2410691 h 3140863"/>
              <a:gd name="connsiteX16" fmla="*/ 95350 w 8906840"/>
              <a:gd name="connsiteY16" fmla="*/ 2346036 h 3140863"/>
              <a:gd name="connsiteX17" fmla="*/ 76877 w 8906840"/>
              <a:gd name="connsiteY17" fmla="*/ 2318327 h 3140863"/>
              <a:gd name="connsiteX18" fmla="*/ 49168 w 8906840"/>
              <a:gd name="connsiteY18" fmla="*/ 2253673 h 3140863"/>
              <a:gd name="connsiteX19" fmla="*/ 30695 w 8906840"/>
              <a:gd name="connsiteY19" fmla="*/ 2225964 h 3140863"/>
              <a:gd name="connsiteX20" fmla="*/ 30695 w 8906840"/>
              <a:gd name="connsiteY20" fmla="*/ 1967345 h 3140863"/>
              <a:gd name="connsiteX21" fmla="*/ 39931 w 8906840"/>
              <a:gd name="connsiteY21" fmla="*/ 1921164 h 3140863"/>
              <a:gd name="connsiteX22" fmla="*/ 58404 w 8906840"/>
              <a:gd name="connsiteY22" fmla="*/ 1874982 h 3140863"/>
              <a:gd name="connsiteX23" fmla="*/ 86113 w 8906840"/>
              <a:gd name="connsiteY23" fmla="*/ 1754909 h 3140863"/>
              <a:gd name="connsiteX24" fmla="*/ 169240 w 8906840"/>
              <a:gd name="connsiteY24" fmla="*/ 1671782 h 3140863"/>
              <a:gd name="connsiteX25" fmla="*/ 196950 w 8906840"/>
              <a:gd name="connsiteY25" fmla="*/ 1644073 h 3140863"/>
              <a:gd name="connsiteX26" fmla="*/ 224659 w 8906840"/>
              <a:gd name="connsiteY26" fmla="*/ 1616364 h 3140863"/>
              <a:gd name="connsiteX27" fmla="*/ 252368 w 8906840"/>
              <a:gd name="connsiteY27" fmla="*/ 1597891 h 3140863"/>
              <a:gd name="connsiteX28" fmla="*/ 270840 w 8906840"/>
              <a:gd name="connsiteY28" fmla="*/ 1570182 h 3140863"/>
              <a:gd name="connsiteX29" fmla="*/ 335495 w 8906840"/>
              <a:gd name="connsiteY29" fmla="*/ 1542473 h 3140863"/>
              <a:gd name="connsiteX30" fmla="*/ 501750 w 8906840"/>
              <a:gd name="connsiteY30" fmla="*/ 1524000 h 3140863"/>
              <a:gd name="connsiteX31" fmla="*/ 529459 w 8906840"/>
              <a:gd name="connsiteY31" fmla="*/ 1514764 h 3140863"/>
              <a:gd name="connsiteX32" fmla="*/ 621822 w 8906840"/>
              <a:gd name="connsiteY32" fmla="*/ 1403927 h 3140863"/>
              <a:gd name="connsiteX33" fmla="*/ 704950 w 8906840"/>
              <a:gd name="connsiteY33" fmla="*/ 1330036 h 3140863"/>
              <a:gd name="connsiteX34" fmla="*/ 741895 w 8906840"/>
              <a:gd name="connsiteY34" fmla="*/ 1302327 h 3140863"/>
              <a:gd name="connsiteX35" fmla="*/ 778840 w 8906840"/>
              <a:gd name="connsiteY35" fmla="*/ 1283855 h 3140863"/>
              <a:gd name="connsiteX36" fmla="*/ 871204 w 8906840"/>
              <a:gd name="connsiteY36" fmla="*/ 1237673 h 3140863"/>
              <a:gd name="connsiteX37" fmla="*/ 926622 w 8906840"/>
              <a:gd name="connsiteY37" fmla="*/ 1209964 h 3140863"/>
              <a:gd name="connsiteX38" fmla="*/ 963568 w 8906840"/>
              <a:gd name="connsiteY38" fmla="*/ 1200727 h 3140863"/>
              <a:gd name="connsiteX39" fmla="*/ 991277 w 8906840"/>
              <a:gd name="connsiteY39" fmla="*/ 1191491 h 3140863"/>
              <a:gd name="connsiteX40" fmla="*/ 1157531 w 8906840"/>
              <a:gd name="connsiteY40" fmla="*/ 1191491 h 3140863"/>
              <a:gd name="connsiteX41" fmla="*/ 1231422 w 8906840"/>
              <a:gd name="connsiteY41" fmla="*/ 1173018 h 3140863"/>
              <a:gd name="connsiteX42" fmla="*/ 1259131 w 8906840"/>
              <a:gd name="connsiteY42" fmla="*/ 1154545 h 3140863"/>
              <a:gd name="connsiteX43" fmla="*/ 1286840 w 8906840"/>
              <a:gd name="connsiteY43" fmla="*/ 1145309 h 3140863"/>
              <a:gd name="connsiteX44" fmla="*/ 1342259 w 8906840"/>
              <a:gd name="connsiteY44" fmla="*/ 1108364 h 3140863"/>
              <a:gd name="connsiteX45" fmla="*/ 1434622 w 8906840"/>
              <a:gd name="connsiteY45" fmla="*/ 1080655 h 3140863"/>
              <a:gd name="connsiteX46" fmla="*/ 1563931 w 8906840"/>
              <a:gd name="connsiteY46" fmla="*/ 1089891 h 3140863"/>
              <a:gd name="connsiteX47" fmla="*/ 1665531 w 8906840"/>
              <a:gd name="connsiteY47" fmla="*/ 1117600 h 3140863"/>
              <a:gd name="connsiteX48" fmla="*/ 1711713 w 8906840"/>
              <a:gd name="connsiteY48" fmla="*/ 1126836 h 3140863"/>
              <a:gd name="connsiteX49" fmla="*/ 1794840 w 8906840"/>
              <a:gd name="connsiteY49" fmla="*/ 1145309 h 3140863"/>
              <a:gd name="connsiteX50" fmla="*/ 1841022 w 8906840"/>
              <a:gd name="connsiteY50" fmla="*/ 1191491 h 3140863"/>
              <a:gd name="connsiteX51" fmla="*/ 1868731 w 8906840"/>
              <a:gd name="connsiteY51" fmla="*/ 1209964 h 3140863"/>
              <a:gd name="connsiteX52" fmla="*/ 1896440 w 8906840"/>
              <a:gd name="connsiteY52" fmla="*/ 1237673 h 3140863"/>
              <a:gd name="connsiteX53" fmla="*/ 1961095 w 8906840"/>
              <a:gd name="connsiteY53" fmla="*/ 1246909 h 3140863"/>
              <a:gd name="connsiteX54" fmla="*/ 2044222 w 8906840"/>
              <a:gd name="connsiteY54" fmla="*/ 1283855 h 3140863"/>
              <a:gd name="connsiteX55" fmla="*/ 2090404 w 8906840"/>
              <a:gd name="connsiteY55" fmla="*/ 1440873 h 3140863"/>
              <a:gd name="connsiteX56" fmla="*/ 2108877 w 8906840"/>
              <a:gd name="connsiteY56" fmla="*/ 1468582 h 3140863"/>
              <a:gd name="connsiteX57" fmla="*/ 2127350 w 8906840"/>
              <a:gd name="connsiteY57" fmla="*/ 1505527 h 3140863"/>
              <a:gd name="connsiteX58" fmla="*/ 2164295 w 8906840"/>
              <a:gd name="connsiteY58" fmla="*/ 1524000 h 3140863"/>
              <a:gd name="connsiteX59" fmla="*/ 2247422 w 8906840"/>
              <a:gd name="connsiteY59" fmla="*/ 1570182 h 3140863"/>
              <a:gd name="connsiteX60" fmla="*/ 2284368 w 8906840"/>
              <a:gd name="connsiteY60" fmla="*/ 1653309 h 3140863"/>
              <a:gd name="connsiteX61" fmla="*/ 2302840 w 8906840"/>
              <a:gd name="connsiteY61" fmla="*/ 1717964 h 3140863"/>
              <a:gd name="connsiteX62" fmla="*/ 2376731 w 8906840"/>
              <a:gd name="connsiteY62" fmla="*/ 1782618 h 3140863"/>
              <a:gd name="connsiteX63" fmla="*/ 2432150 w 8906840"/>
              <a:gd name="connsiteY63" fmla="*/ 1801091 h 3140863"/>
              <a:gd name="connsiteX64" fmla="*/ 2459859 w 8906840"/>
              <a:gd name="connsiteY64" fmla="*/ 1810327 h 3140863"/>
              <a:gd name="connsiteX65" fmla="*/ 2626113 w 8906840"/>
              <a:gd name="connsiteY65" fmla="*/ 1801091 h 3140863"/>
              <a:gd name="connsiteX66" fmla="*/ 2681531 w 8906840"/>
              <a:gd name="connsiteY66" fmla="*/ 1764145 h 3140863"/>
              <a:gd name="connsiteX67" fmla="*/ 2709240 w 8906840"/>
              <a:gd name="connsiteY67" fmla="*/ 1745673 h 3140863"/>
              <a:gd name="connsiteX68" fmla="*/ 2783131 w 8906840"/>
              <a:gd name="connsiteY68" fmla="*/ 1736436 h 3140863"/>
              <a:gd name="connsiteX69" fmla="*/ 3466622 w 8906840"/>
              <a:gd name="connsiteY69" fmla="*/ 1736436 h 3140863"/>
              <a:gd name="connsiteX70" fmla="*/ 3503568 w 8906840"/>
              <a:gd name="connsiteY70" fmla="*/ 1717964 h 3140863"/>
              <a:gd name="connsiteX71" fmla="*/ 3558986 w 8906840"/>
              <a:gd name="connsiteY71" fmla="*/ 1690255 h 3140863"/>
              <a:gd name="connsiteX72" fmla="*/ 3642113 w 8906840"/>
              <a:gd name="connsiteY72" fmla="*/ 1625600 h 3140863"/>
              <a:gd name="connsiteX73" fmla="*/ 3669822 w 8906840"/>
              <a:gd name="connsiteY73" fmla="*/ 1607127 h 3140863"/>
              <a:gd name="connsiteX74" fmla="*/ 3697531 w 8906840"/>
              <a:gd name="connsiteY74" fmla="*/ 1579418 h 3140863"/>
              <a:gd name="connsiteX75" fmla="*/ 3725240 w 8906840"/>
              <a:gd name="connsiteY75" fmla="*/ 1570182 h 3140863"/>
              <a:gd name="connsiteX76" fmla="*/ 3734477 w 8906840"/>
              <a:gd name="connsiteY76" fmla="*/ 1542473 h 3140863"/>
              <a:gd name="connsiteX77" fmla="*/ 3789895 w 8906840"/>
              <a:gd name="connsiteY77" fmla="*/ 1514764 h 3140863"/>
              <a:gd name="connsiteX78" fmla="*/ 3863786 w 8906840"/>
              <a:gd name="connsiteY78" fmla="*/ 1450109 h 3140863"/>
              <a:gd name="connsiteX79" fmla="*/ 3919204 w 8906840"/>
              <a:gd name="connsiteY79" fmla="*/ 1413164 h 3140863"/>
              <a:gd name="connsiteX80" fmla="*/ 3946913 w 8906840"/>
              <a:gd name="connsiteY80" fmla="*/ 1403927 h 3140863"/>
              <a:gd name="connsiteX81" fmla="*/ 4741240 w 8906840"/>
              <a:gd name="connsiteY81" fmla="*/ 1431636 h 3140863"/>
              <a:gd name="connsiteX82" fmla="*/ 4870550 w 8906840"/>
              <a:gd name="connsiteY82" fmla="*/ 1459345 h 3140863"/>
              <a:gd name="connsiteX83" fmla="*/ 4953677 w 8906840"/>
              <a:gd name="connsiteY83" fmla="*/ 1477818 h 3140863"/>
              <a:gd name="connsiteX84" fmla="*/ 5046040 w 8906840"/>
              <a:gd name="connsiteY84" fmla="*/ 1487055 h 3140863"/>
              <a:gd name="connsiteX85" fmla="*/ 5073750 w 8906840"/>
              <a:gd name="connsiteY85" fmla="*/ 1496291 h 3140863"/>
              <a:gd name="connsiteX86" fmla="*/ 5101459 w 8906840"/>
              <a:gd name="connsiteY86" fmla="*/ 1514764 h 3140863"/>
              <a:gd name="connsiteX87" fmla="*/ 5156877 w 8906840"/>
              <a:gd name="connsiteY87" fmla="*/ 1524000 h 3140863"/>
              <a:gd name="connsiteX88" fmla="*/ 5212295 w 8906840"/>
              <a:gd name="connsiteY88" fmla="*/ 1542473 h 3140863"/>
              <a:gd name="connsiteX89" fmla="*/ 5276950 w 8906840"/>
              <a:gd name="connsiteY89" fmla="*/ 1560945 h 3140863"/>
              <a:gd name="connsiteX90" fmla="*/ 5637168 w 8906840"/>
              <a:gd name="connsiteY90" fmla="*/ 1533236 h 3140863"/>
              <a:gd name="connsiteX91" fmla="*/ 5637168 w 8906840"/>
              <a:gd name="connsiteY91" fmla="*/ 1533236 h 3140863"/>
              <a:gd name="connsiteX92" fmla="*/ 5738768 w 8906840"/>
              <a:gd name="connsiteY92" fmla="*/ 1514764 h 3140863"/>
              <a:gd name="connsiteX93" fmla="*/ 5794186 w 8906840"/>
              <a:gd name="connsiteY93" fmla="*/ 1496291 h 3140863"/>
              <a:gd name="connsiteX94" fmla="*/ 5821895 w 8906840"/>
              <a:gd name="connsiteY94" fmla="*/ 1487055 h 3140863"/>
              <a:gd name="connsiteX95" fmla="*/ 5877313 w 8906840"/>
              <a:gd name="connsiteY95" fmla="*/ 1440873 h 3140863"/>
              <a:gd name="connsiteX96" fmla="*/ 5905022 w 8906840"/>
              <a:gd name="connsiteY96" fmla="*/ 1431636 h 3140863"/>
              <a:gd name="connsiteX97" fmla="*/ 5960440 w 8906840"/>
              <a:gd name="connsiteY97" fmla="*/ 1394691 h 3140863"/>
              <a:gd name="connsiteX98" fmla="*/ 6015859 w 8906840"/>
              <a:gd name="connsiteY98" fmla="*/ 1376218 h 3140863"/>
              <a:gd name="connsiteX99" fmla="*/ 6098986 w 8906840"/>
              <a:gd name="connsiteY99" fmla="*/ 1357745 h 3140863"/>
              <a:gd name="connsiteX100" fmla="*/ 6135931 w 8906840"/>
              <a:gd name="connsiteY100" fmla="*/ 1348509 h 3140863"/>
              <a:gd name="connsiteX101" fmla="*/ 6560804 w 8906840"/>
              <a:gd name="connsiteY101" fmla="*/ 1339273 h 3140863"/>
              <a:gd name="connsiteX102" fmla="*/ 6588513 w 8906840"/>
              <a:gd name="connsiteY102" fmla="*/ 1330036 h 3140863"/>
              <a:gd name="connsiteX103" fmla="*/ 6680877 w 8906840"/>
              <a:gd name="connsiteY103" fmla="*/ 1302327 h 3140863"/>
              <a:gd name="connsiteX104" fmla="*/ 6717822 w 8906840"/>
              <a:gd name="connsiteY104" fmla="*/ 1283855 h 3140863"/>
              <a:gd name="connsiteX105" fmla="*/ 6764004 w 8906840"/>
              <a:gd name="connsiteY105" fmla="*/ 1237673 h 3140863"/>
              <a:gd name="connsiteX106" fmla="*/ 6782477 w 8906840"/>
              <a:gd name="connsiteY106" fmla="*/ 1209964 h 3140863"/>
              <a:gd name="connsiteX107" fmla="*/ 6810186 w 8906840"/>
              <a:gd name="connsiteY107" fmla="*/ 1191491 h 3140863"/>
              <a:gd name="connsiteX108" fmla="*/ 6865604 w 8906840"/>
              <a:gd name="connsiteY108" fmla="*/ 1136073 h 3140863"/>
              <a:gd name="connsiteX109" fmla="*/ 6921022 w 8906840"/>
              <a:gd name="connsiteY109" fmla="*/ 1099127 h 3140863"/>
              <a:gd name="connsiteX110" fmla="*/ 7004150 w 8906840"/>
              <a:gd name="connsiteY110" fmla="*/ 1034473 h 3140863"/>
              <a:gd name="connsiteX111" fmla="*/ 7031859 w 8906840"/>
              <a:gd name="connsiteY111" fmla="*/ 1025236 h 3140863"/>
              <a:gd name="connsiteX112" fmla="*/ 7059568 w 8906840"/>
              <a:gd name="connsiteY112" fmla="*/ 997527 h 3140863"/>
              <a:gd name="connsiteX113" fmla="*/ 7068804 w 8906840"/>
              <a:gd name="connsiteY113" fmla="*/ 969818 h 3140863"/>
              <a:gd name="connsiteX114" fmla="*/ 7087277 w 8906840"/>
              <a:gd name="connsiteY114" fmla="*/ 932873 h 3140863"/>
              <a:gd name="connsiteX115" fmla="*/ 7133459 w 8906840"/>
              <a:gd name="connsiteY115" fmla="*/ 849745 h 3140863"/>
              <a:gd name="connsiteX116" fmla="*/ 7207350 w 8906840"/>
              <a:gd name="connsiteY116" fmla="*/ 812800 h 3140863"/>
              <a:gd name="connsiteX117" fmla="*/ 7253531 w 8906840"/>
              <a:gd name="connsiteY117" fmla="*/ 785091 h 3140863"/>
              <a:gd name="connsiteX118" fmla="*/ 7336659 w 8906840"/>
              <a:gd name="connsiteY118" fmla="*/ 748145 h 3140863"/>
              <a:gd name="connsiteX119" fmla="*/ 7364368 w 8906840"/>
              <a:gd name="connsiteY119" fmla="*/ 720436 h 3140863"/>
              <a:gd name="connsiteX120" fmla="*/ 7382840 w 8906840"/>
              <a:gd name="connsiteY120" fmla="*/ 646545 h 3140863"/>
              <a:gd name="connsiteX121" fmla="*/ 7419786 w 8906840"/>
              <a:gd name="connsiteY121" fmla="*/ 544945 h 3140863"/>
              <a:gd name="connsiteX122" fmla="*/ 7447495 w 8906840"/>
              <a:gd name="connsiteY122" fmla="*/ 526473 h 3140863"/>
              <a:gd name="connsiteX123" fmla="*/ 7521386 w 8906840"/>
              <a:gd name="connsiteY123" fmla="*/ 471055 h 3140863"/>
              <a:gd name="connsiteX124" fmla="*/ 7622986 w 8906840"/>
              <a:gd name="connsiteY124" fmla="*/ 434109 h 3140863"/>
              <a:gd name="connsiteX125" fmla="*/ 7650695 w 8906840"/>
              <a:gd name="connsiteY125" fmla="*/ 415636 h 3140863"/>
              <a:gd name="connsiteX126" fmla="*/ 7687640 w 8906840"/>
              <a:gd name="connsiteY126" fmla="*/ 332509 h 3140863"/>
              <a:gd name="connsiteX127" fmla="*/ 7706113 w 8906840"/>
              <a:gd name="connsiteY127" fmla="*/ 295564 h 3140863"/>
              <a:gd name="connsiteX128" fmla="*/ 7715350 w 8906840"/>
              <a:gd name="connsiteY128" fmla="*/ 267855 h 3140863"/>
              <a:gd name="connsiteX129" fmla="*/ 7724586 w 8906840"/>
              <a:gd name="connsiteY129" fmla="*/ 230909 h 3140863"/>
              <a:gd name="connsiteX130" fmla="*/ 7761531 w 8906840"/>
              <a:gd name="connsiteY130" fmla="*/ 175491 h 3140863"/>
              <a:gd name="connsiteX131" fmla="*/ 7780004 w 8906840"/>
              <a:gd name="connsiteY131" fmla="*/ 147782 h 3140863"/>
              <a:gd name="connsiteX132" fmla="*/ 7816950 w 8906840"/>
              <a:gd name="connsiteY132" fmla="*/ 110836 h 3140863"/>
              <a:gd name="connsiteX133" fmla="*/ 7835422 w 8906840"/>
              <a:gd name="connsiteY133" fmla="*/ 83127 h 3140863"/>
              <a:gd name="connsiteX134" fmla="*/ 7872368 w 8906840"/>
              <a:gd name="connsiteY134" fmla="*/ 64655 h 3140863"/>
              <a:gd name="connsiteX135" fmla="*/ 7900077 w 8906840"/>
              <a:gd name="connsiteY135" fmla="*/ 36945 h 3140863"/>
              <a:gd name="connsiteX136" fmla="*/ 8001677 w 8906840"/>
              <a:gd name="connsiteY136" fmla="*/ 9236 h 3140863"/>
              <a:gd name="connsiteX137" fmla="*/ 8029386 w 8906840"/>
              <a:gd name="connsiteY137" fmla="*/ 0 h 3140863"/>
              <a:gd name="connsiteX138" fmla="*/ 8214113 w 8906840"/>
              <a:gd name="connsiteY138" fmla="*/ 18473 h 3140863"/>
              <a:gd name="connsiteX139" fmla="*/ 8306477 w 8906840"/>
              <a:gd name="connsiteY139" fmla="*/ 73891 h 3140863"/>
              <a:gd name="connsiteX140" fmla="*/ 8361895 w 8906840"/>
              <a:gd name="connsiteY140" fmla="*/ 129309 h 3140863"/>
              <a:gd name="connsiteX141" fmla="*/ 8389604 w 8906840"/>
              <a:gd name="connsiteY141" fmla="*/ 157018 h 3140863"/>
              <a:gd name="connsiteX142" fmla="*/ 8417313 w 8906840"/>
              <a:gd name="connsiteY142" fmla="*/ 221673 h 3140863"/>
              <a:gd name="connsiteX143" fmla="*/ 8445022 w 8906840"/>
              <a:gd name="connsiteY143" fmla="*/ 286327 h 3140863"/>
              <a:gd name="connsiteX144" fmla="*/ 8454259 w 8906840"/>
              <a:gd name="connsiteY144" fmla="*/ 572655 h 3140863"/>
              <a:gd name="connsiteX145" fmla="*/ 8472731 w 8906840"/>
              <a:gd name="connsiteY145" fmla="*/ 729673 h 3140863"/>
              <a:gd name="connsiteX146" fmla="*/ 8509677 w 8906840"/>
              <a:gd name="connsiteY146" fmla="*/ 822036 h 3140863"/>
              <a:gd name="connsiteX147" fmla="*/ 8528150 w 8906840"/>
              <a:gd name="connsiteY147" fmla="*/ 914400 h 3140863"/>
              <a:gd name="connsiteX148" fmla="*/ 8565095 w 8906840"/>
              <a:gd name="connsiteY148" fmla="*/ 1006764 h 3140863"/>
              <a:gd name="connsiteX149" fmla="*/ 8574331 w 8906840"/>
              <a:gd name="connsiteY149" fmla="*/ 1062182 h 3140863"/>
              <a:gd name="connsiteX150" fmla="*/ 8638986 w 8906840"/>
              <a:gd name="connsiteY150" fmla="*/ 1126836 h 3140863"/>
              <a:gd name="connsiteX151" fmla="*/ 8657459 w 8906840"/>
              <a:gd name="connsiteY151" fmla="*/ 1154545 h 3140863"/>
              <a:gd name="connsiteX152" fmla="*/ 8712877 w 8906840"/>
              <a:gd name="connsiteY152" fmla="*/ 1200727 h 3140863"/>
              <a:gd name="connsiteX153" fmla="*/ 8759059 w 8906840"/>
              <a:gd name="connsiteY153" fmla="*/ 1754909 h 3140863"/>
              <a:gd name="connsiteX154" fmla="*/ 8777531 w 8906840"/>
              <a:gd name="connsiteY154" fmla="*/ 1791855 h 3140863"/>
              <a:gd name="connsiteX155" fmla="*/ 8805240 w 8906840"/>
              <a:gd name="connsiteY155" fmla="*/ 1847273 h 3140863"/>
              <a:gd name="connsiteX156" fmla="*/ 8832950 w 8906840"/>
              <a:gd name="connsiteY156" fmla="*/ 1893455 h 3140863"/>
              <a:gd name="connsiteX157" fmla="*/ 8869895 w 8906840"/>
              <a:gd name="connsiteY157" fmla="*/ 1967345 h 3140863"/>
              <a:gd name="connsiteX158" fmla="*/ 8897604 w 8906840"/>
              <a:gd name="connsiteY158" fmla="*/ 2004291 h 3140863"/>
              <a:gd name="connsiteX159" fmla="*/ 8906840 w 8906840"/>
              <a:gd name="connsiteY159" fmla="*/ 2032000 h 3140863"/>
              <a:gd name="connsiteX160" fmla="*/ 8879131 w 8906840"/>
              <a:gd name="connsiteY160" fmla="*/ 2096655 h 3140863"/>
              <a:gd name="connsiteX161" fmla="*/ 8851422 w 8906840"/>
              <a:gd name="connsiteY161" fmla="*/ 2161309 h 3140863"/>
              <a:gd name="connsiteX162" fmla="*/ 8842186 w 8906840"/>
              <a:gd name="connsiteY162" fmla="*/ 2189018 h 3140863"/>
              <a:gd name="connsiteX163" fmla="*/ 8805240 w 8906840"/>
              <a:gd name="connsiteY163" fmla="*/ 2244436 h 3140863"/>
              <a:gd name="connsiteX164" fmla="*/ 8786768 w 8906840"/>
              <a:gd name="connsiteY164" fmla="*/ 2272145 h 3140863"/>
              <a:gd name="connsiteX165" fmla="*/ 8777531 w 8906840"/>
              <a:gd name="connsiteY165" fmla="*/ 2309091 h 3140863"/>
              <a:gd name="connsiteX166" fmla="*/ 8768295 w 8906840"/>
              <a:gd name="connsiteY166" fmla="*/ 2364509 h 3140863"/>
              <a:gd name="connsiteX167" fmla="*/ 8759059 w 8906840"/>
              <a:gd name="connsiteY167" fmla="*/ 2392218 h 3140863"/>
              <a:gd name="connsiteX168" fmla="*/ 8749822 w 8906840"/>
              <a:gd name="connsiteY168" fmla="*/ 2789382 h 3140863"/>
              <a:gd name="connsiteX169" fmla="*/ 8712877 w 8906840"/>
              <a:gd name="connsiteY169" fmla="*/ 2817091 h 3140863"/>
              <a:gd name="connsiteX170" fmla="*/ 8685168 w 8906840"/>
              <a:gd name="connsiteY170" fmla="*/ 2844800 h 3140863"/>
              <a:gd name="connsiteX171" fmla="*/ 8657459 w 8906840"/>
              <a:gd name="connsiteY171" fmla="*/ 2863273 h 3140863"/>
              <a:gd name="connsiteX172" fmla="*/ 8629750 w 8906840"/>
              <a:gd name="connsiteY172" fmla="*/ 2890982 h 3140863"/>
              <a:gd name="connsiteX173" fmla="*/ 8463495 w 8906840"/>
              <a:gd name="connsiteY173" fmla="*/ 2974109 h 3140863"/>
              <a:gd name="connsiteX174" fmla="*/ 8380368 w 8906840"/>
              <a:gd name="connsiteY174" fmla="*/ 3001818 h 3140863"/>
              <a:gd name="connsiteX175" fmla="*/ 8177168 w 8906840"/>
              <a:gd name="connsiteY175" fmla="*/ 2992582 h 3140863"/>
              <a:gd name="connsiteX176" fmla="*/ 8121750 w 8906840"/>
              <a:gd name="connsiteY176" fmla="*/ 2955636 h 3140863"/>
              <a:gd name="connsiteX177" fmla="*/ 8075568 w 8906840"/>
              <a:gd name="connsiteY177" fmla="*/ 2937164 h 3140863"/>
              <a:gd name="connsiteX178" fmla="*/ 7955495 w 8906840"/>
              <a:gd name="connsiteY178" fmla="*/ 2946400 h 3140863"/>
              <a:gd name="connsiteX179" fmla="*/ 7900077 w 8906840"/>
              <a:gd name="connsiteY179" fmla="*/ 2983345 h 3140863"/>
              <a:gd name="connsiteX180" fmla="*/ 7872368 w 8906840"/>
              <a:gd name="connsiteY180" fmla="*/ 2992582 h 3140863"/>
              <a:gd name="connsiteX181" fmla="*/ 7761531 w 8906840"/>
              <a:gd name="connsiteY181" fmla="*/ 2983345 h 3140863"/>
              <a:gd name="connsiteX182" fmla="*/ 7724586 w 8906840"/>
              <a:gd name="connsiteY182" fmla="*/ 2974109 h 3140863"/>
              <a:gd name="connsiteX183" fmla="*/ 7659931 w 8906840"/>
              <a:gd name="connsiteY183" fmla="*/ 2964873 h 3140863"/>
              <a:gd name="connsiteX184" fmla="*/ 7595277 w 8906840"/>
              <a:gd name="connsiteY184" fmla="*/ 2918691 h 3140863"/>
              <a:gd name="connsiteX185" fmla="*/ 7530622 w 8906840"/>
              <a:gd name="connsiteY185" fmla="*/ 2881745 h 3140863"/>
              <a:gd name="connsiteX186" fmla="*/ 7475204 w 8906840"/>
              <a:gd name="connsiteY186" fmla="*/ 2844800 h 3140863"/>
              <a:gd name="connsiteX187" fmla="*/ 7429022 w 8906840"/>
              <a:gd name="connsiteY187" fmla="*/ 2789382 h 3140863"/>
              <a:gd name="connsiteX188" fmla="*/ 7410550 w 8906840"/>
              <a:gd name="connsiteY188" fmla="*/ 2761673 h 3140863"/>
              <a:gd name="connsiteX189" fmla="*/ 7373604 w 8906840"/>
              <a:gd name="connsiteY189" fmla="*/ 2733964 h 3140863"/>
              <a:gd name="connsiteX190" fmla="*/ 7345895 w 8906840"/>
              <a:gd name="connsiteY190" fmla="*/ 2706255 h 3140863"/>
              <a:gd name="connsiteX191" fmla="*/ 7216586 w 8906840"/>
              <a:gd name="connsiteY191" fmla="*/ 2715491 h 3140863"/>
              <a:gd name="connsiteX192" fmla="*/ 7133459 w 8906840"/>
              <a:gd name="connsiteY192" fmla="*/ 2743200 h 3140863"/>
              <a:gd name="connsiteX193" fmla="*/ 7096513 w 8906840"/>
              <a:gd name="connsiteY193" fmla="*/ 2761673 h 3140863"/>
              <a:gd name="connsiteX194" fmla="*/ 7031859 w 8906840"/>
              <a:gd name="connsiteY194" fmla="*/ 2780145 h 3140863"/>
              <a:gd name="connsiteX195" fmla="*/ 6967204 w 8906840"/>
              <a:gd name="connsiteY195" fmla="*/ 2807855 h 3140863"/>
              <a:gd name="connsiteX196" fmla="*/ 6911786 w 8906840"/>
              <a:gd name="connsiteY196" fmla="*/ 2844800 h 3140863"/>
              <a:gd name="connsiteX197" fmla="*/ 6856368 w 8906840"/>
              <a:gd name="connsiteY197" fmla="*/ 2881745 h 3140863"/>
              <a:gd name="connsiteX198" fmla="*/ 6828659 w 8906840"/>
              <a:gd name="connsiteY198" fmla="*/ 2890982 h 3140863"/>
              <a:gd name="connsiteX199" fmla="*/ 6800950 w 8906840"/>
              <a:gd name="connsiteY199" fmla="*/ 2909455 h 3140863"/>
              <a:gd name="connsiteX200" fmla="*/ 6717822 w 8906840"/>
              <a:gd name="connsiteY200" fmla="*/ 2927927 h 3140863"/>
              <a:gd name="connsiteX201" fmla="*/ 6496150 w 8906840"/>
              <a:gd name="connsiteY201" fmla="*/ 2946400 h 3140863"/>
              <a:gd name="connsiteX202" fmla="*/ 6440731 w 8906840"/>
              <a:gd name="connsiteY202" fmla="*/ 2955636 h 3140863"/>
              <a:gd name="connsiteX203" fmla="*/ 6348368 w 8906840"/>
              <a:gd name="connsiteY203" fmla="*/ 2974109 h 3140863"/>
              <a:gd name="connsiteX204" fmla="*/ 6145168 w 8906840"/>
              <a:gd name="connsiteY204" fmla="*/ 2964873 h 3140863"/>
              <a:gd name="connsiteX205" fmla="*/ 6015859 w 8906840"/>
              <a:gd name="connsiteY205" fmla="*/ 2918691 h 3140863"/>
              <a:gd name="connsiteX206" fmla="*/ 5923495 w 8906840"/>
              <a:gd name="connsiteY206" fmla="*/ 2872509 h 3140863"/>
              <a:gd name="connsiteX207" fmla="*/ 5868077 w 8906840"/>
              <a:gd name="connsiteY207" fmla="*/ 2817091 h 3140863"/>
              <a:gd name="connsiteX208" fmla="*/ 5840368 w 8906840"/>
              <a:gd name="connsiteY208" fmla="*/ 2798618 h 3140863"/>
              <a:gd name="connsiteX209" fmla="*/ 5775713 w 8906840"/>
              <a:gd name="connsiteY209" fmla="*/ 2715491 h 3140863"/>
              <a:gd name="connsiteX210" fmla="*/ 5748004 w 8906840"/>
              <a:gd name="connsiteY210" fmla="*/ 2650836 h 3140863"/>
              <a:gd name="connsiteX211" fmla="*/ 5729531 w 8906840"/>
              <a:gd name="connsiteY211" fmla="*/ 2595418 h 3140863"/>
              <a:gd name="connsiteX212" fmla="*/ 5720295 w 8906840"/>
              <a:gd name="connsiteY212" fmla="*/ 2244436 h 3140863"/>
              <a:gd name="connsiteX213" fmla="*/ 5664877 w 8906840"/>
              <a:gd name="connsiteY213" fmla="*/ 2142836 h 3140863"/>
              <a:gd name="connsiteX214" fmla="*/ 5627931 w 8906840"/>
              <a:gd name="connsiteY214" fmla="*/ 2124364 h 3140863"/>
              <a:gd name="connsiteX215" fmla="*/ 5563277 w 8906840"/>
              <a:gd name="connsiteY215" fmla="*/ 2050473 h 3140863"/>
              <a:gd name="connsiteX216" fmla="*/ 5480150 w 8906840"/>
              <a:gd name="connsiteY216" fmla="*/ 1958109 h 3140863"/>
              <a:gd name="connsiteX217" fmla="*/ 5424731 w 8906840"/>
              <a:gd name="connsiteY217" fmla="*/ 1911927 h 3140863"/>
              <a:gd name="connsiteX218" fmla="*/ 5406259 w 8906840"/>
              <a:gd name="connsiteY218" fmla="*/ 1884218 h 3140863"/>
              <a:gd name="connsiteX219" fmla="*/ 5350840 w 8906840"/>
              <a:gd name="connsiteY219" fmla="*/ 1865745 h 3140863"/>
              <a:gd name="connsiteX220" fmla="*/ 4981386 w 8906840"/>
              <a:gd name="connsiteY220" fmla="*/ 1847273 h 3140863"/>
              <a:gd name="connsiteX221" fmla="*/ 4916731 w 8906840"/>
              <a:gd name="connsiteY221" fmla="*/ 1810327 h 3140863"/>
              <a:gd name="connsiteX222" fmla="*/ 4861313 w 8906840"/>
              <a:gd name="connsiteY222" fmla="*/ 1773382 h 3140863"/>
              <a:gd name="connsiteX223" fmla="*/ 4842840 w 8906840"/>
              <a:gd name="connsiteY223" fmla="*/ 1745673 h 3140863"/>
              <a:gd name="connsiteX224" fmla="*/ 4768950 w 8906840"/>
              <a:gd name="connsiteY224" fmla="*/ 1727200 h 3140863"/>
              <a:gd name="connsiteX225" fmla="*/ 4538040 w 8906840"/>
              <a:gd name="connsiteY225" fmla="*/ 1736436 h 3140863"/>
              <a:gd name="connsiteX226" fmla="*/ 4140877 w 8906840"/>
              <a:gd name="connsiteY226" fmla="*/ 1736436 h 3140863"/>
              <a:gd name="connsiteX227" fmla="*/ 4039277 w 8906840"/>
              <a:gd name="connsiteY227" fmla="*/ 1782618 h 3140863"/>
              <a:gd name="connsiteX228" fmla="*/ 4011568 w 8906840"/>
              <a:gd name="connsiteY228" fmla="*/ 1801091 h 3140863"/>
              <a:gd name="connsiteX229" fmla="*/ 3956150 w 8906840"/>
              <a:gd name="connsiteY229" fmla="*/ 1856509 h 3140863"/>
              <a:gd name="connsiteX230" fmla="*/ 3937677 w 8906840"/>
              <a:gd name="connsiteY230" fmla="*/ 1884218 h 3140863"/>
              <a:gd name="connsiteX231" fmla="*/ 3909968 w 8906840"/>
              <a:gd name="connsiteY231" fmla="*/ 1893455 h 3140863"/>
              <a:gd name="connsiteX232" fmla="*/ 3854550 w 8906840"/>
              <a:gd name="connsiteY232" fmla="*/ 1921164 h 3140863"/>
              <a:gd name="connsiteX233" fmla="*/ 3540513 w 8906840"/>
              <a:gd name="connsiteY233" fmla="*/ 1939636 h 3140863"/>
              <a:gd name="connsiteX234" fmla="*/ 3512804 w 8906840"/>
              <a:gd name="connsiteY234" fmla="*/ 1967345 h 3140863"/>
              <a:gd name="connsiteX235" fmla="*/ 3485095 w 8906840"/>
              <a:gd name="connsiteY235" fmla="*/ 1985818 h 3140863"/>
              <a:gd name="connsiteX236" fmla="*/ 3466622 w 8906840"/>
              <a:gd name="connsiteY236" fmla="*/ 2013527 h 3140863"/>
              <a:gd name="connsiteX237" fmla="*/ 3438913 w 8906840"/>
              <a:gd name="connsiteY237" fmla="*/ 2022764 h 3140863"/>
              <a:gd name="connsiteX238" fmla="*/ 3383495 w 8906840"/>
              <a:gd name="connsiteY238" fmla="*/ 2059709 h 3140863"/>
              <a:gd name="connsiteX239" fmla="*/ 3346550 w 8906840"/>
              <a:gd name="connsiteY239" fmla="*/ 2078182 h 3140863"/>
              <a:gd name="connsiteX240" fmla="*/ 3106404 w 8906840"/>
              <a:gd name="connsiteY240" fmla="*/ 2059709 h 3140863"/>
              <a:gd name="connsiteX241" fmla="*/ 3023277 w 8906840"/>
              <a:gd name="connsiteY241" fmla="*/ 2032000 h 3140863"/>
              <a:gd name="connsiteX242" fmla="*/ 2995568 w 8906840"/>
              <a:gd name="connsiteY242" fmla="*/ 2022764 h 3140863"/>
              <a:gd name="connsiteX243" fmla="*/ 2773895 w 8906840"/>
              <a:gd name="connsiteY243" fmla="*/ 2032000 h 3140863"/>
              <a:gd name="connsiteX244" fmla="*/ 2746186 w 8906840"/>
              <a:gd name="connsiteY244" fmla="*/ 2041236 h 3140863"/>
              <a:gd name="connsiteX245" fmla="*/ 2709240 w 8906840"/>
              <a:gd name="connsiteY245" fmla="*/ 2078182 h 3140863"/>
              <a:gd name="connsiteX246" fmla="*/ 2690768 w 8906840"/>
              <a:gd name="connsiteY246" fmla="*/ 2105891 h 3140863"/>
              <a:gd name="connsiteX247" fmla="*/ 2690768 w 8906840"/>
              <a:gd name="connsiteY247" fmla="*/ 2272145 h 3140863"/>
              <a:gd name="connsiteX248" fmla="*/ 2718477 w 8906840"/>
              <a:gd name="connsiteY248" fmla="*/ 2355273 h 3140863"/>
              <a:gd name="connsiteX249" fmla="*/ 2746186 w 8906840"/>
              <a:gd name="connsiteY249" fmla="*/ 2373745 h 3140863"/>
              <a:gd name="connsiteX250" fmla="*/ 2764659 w 8906840"/>
              <a:gd name="connsiteY250" fmla="*/ 2401455 h 3140863"/>
              <a:gd name="connsiteX251" fmla="*/ 2792368 w 8906840"/>
              <a:gd name="connsiteY251" fmla="*/ 2410691 h 3140863"/>
              <a:gd name="connsiteX252" fmla="*/ 2893968 w 8906840"/>
              <a:gd name="connsiteY252" fmla="*/ 2429164 h 3140863"/>
              <a:gd name="connsiteX253" fmla="*/ 2967859 w 8906840"/>
              <a:gd name="connsiteY253" fmla="*/ 2419927 h 3140863"/>
              <a:gd name="connsiteX254" fmla="*/ 3004804 w 8906840"/>
              <a:gd name="connsiteY254" fmla="*/ 2401455 h 3140863"/>
              <a:gd name="connsiteX255" fmla="*/ 3115640 w 8906840"/>
              <a:gd name="connsiteY255" fmla="*/ 2410691 h 3140863"/>
              <a:gd name="connsiteX256" fmla="*/ 3152586 w 8906840"/>
              <a:gd name="connsiteY256" fmla="*/ 2466109 h 3140863"/>
              <a:gd name="connsiteX257" fmla="*/ 3171059 w 8906840"/>
              <a:gd name="connsiteY257" fmla="*/ 2549236 h 3140863"/>
              <a:gd name="connsiteX258" fmla="*/ 3161822 w 8906840"/>
              <a:gd name="connsiteY258" fmla="*/ 2669309 h 3140863"/>
              <a:gd name="connsiteX259" fmla="*/ 3134113 w 8906840"/>
              <a:gd name="connsiteY259" fmla="*/ 2678545 h 3140863"/>
              <a:gd name="connsiteX260" fmla="*/ 3097168 w 8906840"/>
              <a:gd name="connsiteY260" fmla="*/ 2697018 h 3140863"/>
              <a:gd name="connsiteX261" fmla="*/ 3050986 w 8906840"/>
              <a:gd name="connsiteY261" fmla="*/ 2715491 h 3140863"/>
              <a:gd name="connsiteX262" fmla="*/ 3014040 w 8906840"/>
              <a:gd name="connsiteY262" fmla="*/ 2743200 h 3140863"/>
              <a:gd name="connsiteX263" fmla="*/ 2958622 w 8906840"/>
              <a:gd name="connsiteY263" fmla="*/ 2761673 h 3140863"/>
              <a:gd name="connsiteX264" fmla="*/ 2524513 w 8906840"/>
              <a:gd name="connsiteY264" fmla="*/ 2752436 h 3140863"/>
              <a:gd name="connsiteX265" fmla="*/ 2469095 w 8906840"/>
              <a:gd name="connsiteY265" fmla="*/ 2743200 h 3140863"/>
              <a:gd name="connsiteX266" fmla="*/ 2385968 w 8906840"/>
              <a:gd name="connsiteY266" fmla="*/ 2724727 h 3140863"/>
              <a:gd name="connsiteX267" fmla="*/ 2302840 w 8906840"/>
              <a:gd name="connsiteY267" fmla="*/ 2733964 h 3140863"/>
              <a:gd name="connsiteX268" fmla="*/ 2265895 w 8906840"/>
              <a:gd name="connsiteY268" fmla="*/ 2789382 h 3140863"/>
              <a:gd name="connsiteX269" fmla="*/ 2256659 w 8906840"/>
              <a:gd name="connsiteY269" fmla="*/ 2844800 h 3140863"/>
              <a:gd name="connsiteX270" fmla="*/ 2247422 w 8906840"/>
              <a:gd name="connsiteY270" fmla="*/ 2974109 h 3140863"/>
              <a:gd name="connsiteX271" fmla="*/ 2192004 w 8906840"/>
              <a:gd name="connsiteY271" fmla="*/ 3011055 h 3140863"/>
              <a:gd name="connsiteX272" fmla="*/ 2164295 w 8906840"/>
              <a:gd name="connsiteY272" fmla="*/ 3029527 h 3140863"/>
              <a:gd name="connsiteX273" fmla="*/ 1970331 w 8906840"/>
              <a:gd name="connsiteY273" fmla="*/ 3011055 h 3140863"/>
              <a:gd name="connsiteX274" fmla="*/ 1887204 w 8906840"/>
              <a:gd name="connsiteY274" fmla="*/ 2983345 h 3140863"/>
              <a:gd name="connsiteX275" fmla="*/ 1859495 w 8906840"/>
              <a:gd name="connsiteY275" fmla="*/ 2974109 h 3140863"/>
              <a:gd name="connsiteX276" fmla="*/ 1748659 w 8906840"/>
              <a:gd name="connsiteY276" fmla="*/ 2983345 h 3140863"/>
              <a:gd name="connsiteX277" fmla="*/ 1656295 w 8906840"/>
              <a:gd name="connsiteY277" fmla="*/ 2992582 h 3140863"/>
              <a:gd name="connsiteX278" fmla="*/ 1536222 w 8906840"/>
              <a:gd name="connsiteY278" fmla="*/ 3001818 h 3140863"/>
              <a:gd name="connsiteX279" fmla="*/ 1176004 w 8906840"/>
              <a:gd name="connsiteY279" fmla="*/ 3001818 h 3140863"/>
              <a:gd name="connsiteX280" fmla="*/ 1120586 w 8906840"/>
              <a:gd name="connsiteY280" fmla="*/ 2983345 h 3140863"/>
              <a:gd name="connsiteX281" fmla="*/ 1037459 w 8906840"/>
              <a:gd name="connsiteY281" fmla="*/ 3057236 h 3140863"/>
              <a:gd name="connsiteX282" fmla="*/ 1018986 w 8906840"/>
              <a:gd name="connsiteY282" fmla="*/ 3084945 h 3140863"/>
              <a:gd name="connsiteX283" fmla="*/ 963568 w 8906840"/>
              <a:gd name="connsiteY283" fmla="*/ 3140364 h 3140863"/>
              <a:gd name="connsiteX284" fmla="*/ 843495 w 8906840"/>
              <a:gd name="connsiteY284" fmla="*/ 3131127 h 3140863"/>
              <a:gd name="connsiteX285" fmla="*/ 815786 w 8906840"/>
              <a:gd name="connsiteY285" fmla="*/ 3103418 h 3140863"/>
              <a:gd name="connsiteX286" fmla="*/ 760368 w 8906840"/>
              <a:gd name="connsiteY286" fmla="*/ 3094182 h 314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8906840" h="3140863">
                <a:moveTo>
                  <a:pt x="760368" y="3094182"/>
                </a:moveTo>
                <a:cubicBezTo>
                  <a:pt x="743435" y="3086485"/>
                  <a:pt x="755966" y="3099015"/>
                  <a:pt x="714186" y="3057236"/>
                </a:cubicBezTo>
                <a:cubicBezTo>
                  <a:pt x="699185" y="3042236"/>
                  <a:pt x="666432" y="3029949"/>
                  <a:pt x="649531" y="3020291"/>
                </a:cubicBezTo>
                <a:cubicBezTo>
                  <a:pt x="639893" y="3014783"/>
                  <a:pt x="632025" y="3006191"/>
                  <a:pt x="621822" y="3001818"/>
                </a:cubicBezTo>
                <a:cubicBezTo>
                  <a:pt x="586625" y="2986734"/>
                  <a:pt x="487377" y="2984456"/>
                  <a:pt x="474040" y="2983345"/>
                </a:cubicBezTo>
                <a:cubicBezTo>
                  <a:pt x="449411" y="2909454"/>
                  <a:pt x="486355" y="2995660"/>
                  <a:pt x="437095" y="2946400"/>
                </a:cubicBezTo>
                <a:cubicBezTo>
                  <a:pt x="421396" y="2930701"/>
                  <a:pt x="412465" y="2909455"/>
                  <a:pt x="400150" y="2890982"/>
                </a:cubicBezTo>
                <a:cubicBezTo>
                  <a:pt x="393992" y="2881746"/>
                  <a:pt x="390913" y="2869431"/>
                  <a:pt x="381677" y="2863273"/>
                </a:cubicBezTo>
                <a:cubicBezTo>
                  <a:pt x="372441" y="2857115"/>
                  <a:pt x="363001" y="2851252"/>
                  <a:pt x="353968" y="2844800"/>
                </a:cubicBezTo>
                <a:cubicBezTo>
                  <a:pt x="341441" y="2835852"/>
                  <a:pt x="330791" y="2823975"/>
                  <a:pt x="317022" y="2817091"/>
                </a:cubicBezTo>
                <a:cubicBezTo>
                  <a:pt x="299606" y="2808383"/>
                  <a:pt x="261604" y="2798618"/>
                  <a:pt x="261604" y="2798618"/>
                </a:cubicBezTo>
                <a:cubicBezTo>
                  <a:pt x="216120" y="2730392"/>
                  <a:pt x="237980" y="2760961"/>
                  <a:pt x="196950" y="2706255"/>
                </a:cubicBezTo>
                <a:cubicBezTo>
                  <a:pt x="172513" y="2608514"/>
                  <a:pt x="205692" y="2723617"/>
                  <a:pt x="169240" y="2641600"/>
                </a:cubicBezTo>
                <a:cubicBezTo>
                  <a:pt x="161332" y="2623806"/>
                  <a:pt x="156926" y="2604655"/>
                  <a:pt x="150768" y="2586182"/>
                </a:cubicBezTo>
                <a:lnTo>
                  <a:pt x="141531" y="2558473"/>
                </a:lnTo>
                <a:cubicBezTo>
                  <a:pt x="138452" y="2509212"/>
                  <a:pt x="137462" y="2459777"/>
                  <a:pt x="132295" y="2410691"/>
                </a:cubicBezTo>
                <a:cubicBezTo>
                  <a:pt x="129334" y="2382564"/>
                  <a:pt x="111281" y="2368340"/>
                  <a:pt x="95350" y="2346036"/>
                </a:cubicBezTo>
                <a:cubicBezTo>
                  <a:pt x="88898" y="2337003"/>
                  <a:pt x="82385" y="2327965"/>
                  <a:pt x="76877" y="2318327"/>
                </a:cubicBezTo>
                <a:cubicBezTo>
                  <a:pt x="0" y="2183796"/>
                  <a:pt x="100977" y="2357291"/>
                  <a:pt x="49168" y="2253673"/>
                </a:cubicBezTo>
                <a:cubicBezTo>
                  <a:pt x="44204" y="2243744"/>
                  <a:pt x="36853" y="2235200"/>
                  <a:pt x="30695" y="2225964"/>
                </a:cubicBezTo>
                <a:cubicBezTo>
                  <a:pt x="8600" y="2115482"/>
                  <a:pt x="16079" y="2171975"/>
                  <a:pt x="30695" y="1967345"/>
                </a:cubicBezTo>
                <a:cubicBezTo>
                  <a:pt x="31813" y="1951686"/>
                  <a:pt x="35420" y="1936200"/>
                  <a:pt x="39931" y="1921164"/>
                </a:cubicBezTo>
                <a:cubicBezTo>
                  <a:pt x="44695" y="1905283"/>
                  <a:pt x="52246" y="1890376"/>
                  <a:pt x="58404" y="1874982"/>
                </a:cubicBezTo>
                <a:cubicBezTo>
                  <a:pt x="60944" y="1857200"/>
                  <a:pt x="69207" y="1771815"/>
                  <a:pt x="86113" y="1754909"/>
                </a:cubicBezTo>
                <a:lnTo>
                  <a:pt x="169240" y="1671782"/>
                </a:lnTo>
                <a:lnTo>
                  <a:pt x="196950" y="1644073"/>
                </a:lnTo>
                <a:cubicBezTo>
                  <a:pt x="206186" y="1634837"/>
                  <a:pt x="213791" y="1623610"/>
                  <a:pt x="224659" y="1616364"/>
                </a:cubicBezTo>
                <a:lnTo>
                  <a:pt x="252368" y="1597891"/>
                </a:lnTo>
                <a:cubicBezTo>
                  <a:pt x="258525" y="1588655"/>
                  <a:pt x="262991" y="1578031"/>
                  <a:pt x="270840" y="1570182"/>
                </a:cubicBezTo>
                <a:cubicBezTo>
                  <a:pt x="293338" y="1547684"/>
                  <a:pt x="305818" y="1550952"/>
                  <a:pt x="335495" y="1542473"/>
                </a:cubicBezTo>
                <a:cubicBezTo>
                  <a:pt x="422687" y="1517560"/>
                  <a:pt x="279451" y="1538819"/>
                  <a:pt x="501750" y="1524000"/>
                </a:cubicBezTo>
                <a:cubicBezTo>
                  <a:pt x="510986" y="1520921"/>
                  <a:pt x="521774" y="1520741"/>
                  <a:pt x="529459" y="1514764"/>
                </a:cubicBezTo>
                <a:cubicBezTo>
                  <a:pt x="665644" y="1408841"/>
                  <a:pt x="515089" y="1510660"/>
                  <a:pt x="621822" y="1403927"/>
                </a:cubicBezTo>
                <a:cubicBezTo>
                  <a:pt x="704488" y="1321261"/>
                  <a:pt x="647260" y="1371243"/>
                  <a:pt x="704950" y="1330036"/>
                </a:cubicBezTo>
                <a:cubicBezTo>
                  <a:pt x="717476" y="1321089"/>
                  <a:pt x="728841" y="1310486"/>
                  <a:pt x="741895" y="1302327"/>
                </a:cubicBezTo>
                <a:cubicBezTo>
                  <a:pt x="753571" y="1295030"/>
                  <a:pt x="767034" y="1290939"/>
                  <a:pt x="778840" y="1283855"/>
                </a:cubicBezTo>
                <a:cubicBezTo>
                  <a:pt x="857390" y="1236726"/>
                  <a:pt x="805534" y="1254090"/>
                  <a:pt x="871204" y="1237673"/>
                </a:cubicBezTo>
                <a:cubicBezTo>
                  <a:pt x="889677" y="1228437"/>
                  <a:pt x="907446" y="1217634"/>
                  <a:pt x="926622" y="1209964"/>
                </a:cubicBezTo>
                <a:cubicBezTo>
                  <a:pt x="938408" y="1205249"/>
                  <a:pt x="951362" y="1204214"/>
                  <a:pt x="963568" y="1200727"/>
                </a:cubicBezTo>
                <a:cubicBezTo>
                  <a:pt x="972929" y="1198052"/>
                  <a:pt x="982041" y="1194570"/>
                  <a:pt x="991277" y="1191491"/>
                </a:cubicBezTo>
                <a:cubicBezTo>
                  <a:pt x="1074404" y="1201881"/>
                  <a:pt x="1067228" y="1206542"/>
                  <a:pt x="1157531" y="1191491"/>
                </a:cubicBezTo>
                <a:cubicBezTo>
                  <a:pt x="1182574" y="1187317"/>
                  <a:pt x="1231422" y="1173018"/>
                  <a:pt x="1231422" y="1173018"/>
                </a:cubicBezTo>
                <a:cubicBezTo>
                  <a:pt x="1240658" y="1166860"/>
                  <a:pt x="1249202" y="1159509"/>
                  <a:pt x="1259131" y="1154545"/>
                </a:cubicBezTo>
                <a:cubicBezTo>
                  <a:pt x="1267839" y="1150191"/>
                  <a:pt x="1278329" y="1150037"/>
                  <a:pt x="1286840" y="1145309"/>
                </a:cubicBezTo>
                <a:cubicBezTo>
                  <a:pt x="1306248" y="1134527"/>
                  <a:pt x="1321197" y="1115385"/>
                  <a:pt x="1342259" y="1108364"/>
                </a:cubicBezTo>
                <a:cubicBezTo>
                  <a:pt x="1409720" y="1085877"/>
                  <a:pt x="1378786" y="1094614"/>
                  <a:pt x="1434622" y="1080655"/>
                </a:cubicBezTo>
                <a:cubicBezTo>
                  <a:pt x="1477725" y="1083734"/>
                  <a:pt x="1520956" y="1085367"/>
                  <a:pt x="1563931" y="1089891"/>
                </a:cubicBezTo>
                <a:cubicBezTo>
                  <a:pt x="1643725" y="1098290"/>
                  <a:pt x="1577212" y="1099937"/>
                  <a:pt x="1665531" y="1117600"/>
                </a:cubicBezTo>
                <a:cubicBezTo>
                  <a:pt x="1680925" y="1120679"/>
                  <a:pt x="1696388" y="1123430"/>
                  <a:pt x="1711713" y="1126836"/>
                </a:cubicBezTo>
                <a:cubicBezTo>
                  <a:pt x="1829120" y="1152927"/>
                  <a:pt x="1655542" y="1117450"/>
                  <a:pt x="1794840" y="1145309"/>
                </a:cubicBezTo>
                <a:cubicBezTo>
                  <a:pt x="1868731" y="1194569"/>
                  <a:pt x="1779449" y="1129917"/>
                  <a:pt x="1841022" y="1191491"/>
                </a:cubicBezTo>
                <a:cubicBezTo>
                  <a:pt x="1848871" y="1199341"/>
                  <a:pt x="1860203" y="1202857"/>
                  <a:pt x="1868731" y="1209964"/>
                </a:cubicBezTo>
                <a:cubicBezTo>
                  <a:pt x="1878766" y="1218326"/>
                  <a:pt x="1884312" y="1232822"/>
                  <a:pt x="1896440" y="1237673"/>
                </a:cubicBezTo>
                <a:cubicBezTo>
                  <a:pt x="1916653" y="1245758"/>
                  <a:pt x="1939543" y="1243830"/>
                  <a:pt x="1961095" y="1246909"/>
                </a:cubicBezTo>
                <a:cubicBezTo>
                  <a:pt x="2027044" y="1268892"/>
                  <a:pt x="2000311" y="1254581"/>
                  <a:pt x="2044222" y="1283855"/>
                </a:cubicBezTo>
                <a:cubicBezTo>
                  <a:pt x="2114716" y="1389595"/>
                  <a:pt x="2056665" y="1283424"/>
                  <a:pt x="2090404" y="1440873"/>
                </a:cubicBezTo>
                <a:cubicBezTo>
                  <a:pt x="2092730" y="1451727"/>
                  <a:pt x="2103369" y="1458944"/>
                  <a:pt x="2108877" y="1468582"/>
                </a:cubicBezTo>
                <a:cubicBezTo>
                  <a:pt x="2115708" y="1480536"/>
                  <a:pt x="2117614" y="1495791"/>
                  <a:pt x="2127350" y="1505527"/>
                </a:cubicBezTo>
                <a:cubicBezTo>
                  <a:pt x="2137086" y="1515263"/>
                  <a:pt x="2152488" y="1516916"/>
                  <a:pt x="2164295" y="1524000"/>
                </a:cubicBezTo>
                <a:cubicBezTo>
                  <a:pt x="2243693" y="1571639"/>
                  <a:pt x="2191688" y="1551603"/>
                  <a:pt x="2247422" y="1570182"/>
                </a:cubicBezTo>
                <a:cubicBezTo>
                  <a:pt x="2269405" y="1636131"/>
                  <a:pt x="2255094" y="1609398"/>
                  <a:pt x="2284368" y="1653309"/>
                </a:cubicBezTo>
                <a:cubicBezTo>
                  <a:pt x="2287327" y="1665146"/>
                  <a:pt x="2296215" y="1704714"/>
                  <a:pt x="2302840" y="1717964"/>
                </a:cubicBezTo>
                <a:cubicBezTo>
                  <a:pt x="2317926" y="1748136"/>
                  <a:pt x="2343481" y="1771535"/>
                  <a:pt x="2376731" y="1782618"/>
                </a:cubicBezTo>
                <a:lnTo>
                  <a:pt x="2432150" y="1801091"/>
                </a:lnTo>
                <a:lnTo>
                  <a:pt x="2459859" y="1810327"/>
                </a:lnTo>
                <a:cubicBezTo>
                  <a:pt x="2515277" y="1807248"/>
                  <a:pt x="2571776" y="1812411"/>
                  <a:pt x="2626113" y="1801091"/>
                </a:cubicBezTo>
                <a:cubicBezTo>
                  <a:pt x="2647848" y="1796563"/>
                  <a:pt x="2663058" y="1776460"/>
                  <a:pt x="2681531" y="1764145"/>
                </a:cubicBezTo>
                <a:cubicBezTo>
                  <a:pt x="2690767" y="1757988"/>
                  <a:pt x="2698225" y="1747050"/>
                  <a:pt x="2709240" y="1745673"/>
                </a:cubicBezTo>
                <a:lnTo>
                  <a:pt x="2783131" y="1736436"/>
                </a:lnTo>
                <a:cubicBezTo>
                  <a:pt x="3064715" y="1753001"/>
                  <a:pt x="3057284" y="1756567"/>
                  <a:pt x="3466622" y="1736436"/>
                </a:cubicBezTo>
                <a:cubicBezTo>
                  <a:pt x="3480374" y="1735760"/>
                  <a:pt x="3490912" y="1723388"/>
                  <a:pt x="3503568" y="1717964"/>
                </a:cubicBezTo>
                <a:cubicBezTo>
                  <a:pt x="3534553" y="1704685"/>
                  <a:pt x="3531448" y="1714734"/>
                  <a:pt x="3558986" y="1690255"/>
                </a:cubicBezTo>
                <a:cubicBezTo>
                  <a:pt x="3633750" y="1623798"/>
                  <a:pt x="3584976" y="1644645"/>
                  <a:pt x="3642113" y="1625600"/>
                </a:cubicBezTo>
                <a:cubicBezTo>
                  <a:pt x="3651349" y="1619442"/>
                  <a:pt x="3661294" y="1614234"/>
                  <a:pt x="3669822" y="1607127"/>
                </a:cubicBezTo>
                <a:cubicBezTo>
                  <a:pt x="3679857" y="1598765"/>
                  <a:pt x="3686663" y="1586664"/>
                  <a:pt x="3697531" y="1579418"/>
                </a:cubicBezTo>
                <a:cubicBezTo>
                  <a:pt x="3705632" y="1574018"/>
                  <a:pt x="3716004" y="1573261"/>
                  <a:pt x="3725240" y="1570182"/>
                </a:cubicBezTo>
                <a:cubicBezTo>
                  <a:pt x="3728319" y="1560946"/>
                  <a:pt x="3728395" y="1550076"/>
                  <a:pt x="3734477" y="1542473"/>
                </a:cubicBezTo>
                <a:cubicBezTo>
                  <a:pt x="3747500" y="1526195"/>
                  <a:pt x="3771640" y="1520849"/>
                  <a:pt x="3789895" y="1514764"/>
                </a:cubicBezTo>
                <a:cubicBezTo>
                  <a:pt x="3820683" y="1468582"/>
                  <a:pt x="3799132" y="1493213"/>
                  <a:pt x="3863786" y="1450109"/>
                </a:cubicBezTo>
                <a:lnTo>
                  <a:pt x="3919204" y="1413164"/>
                </a:lnTo>
                <a:lnTo>
                  <a:pt x="3946913" y="1403927"/>
                </a:lnTo>
                <a:lnTo>
                  <a:pt x="4741240" y="1431636"/>
                </a:lnTo>
                <a:cubicBezTo>
                  <a:pt x="4820207" y="1457958"/>
                  <a:pt x="4777337" y="1447694"/>
                  <a:pt x="4870550" y="1459345"/>
                </a:cubicBezTo>
                <a:cubicBezTo>
                  <a:pt x="4895643" y="1465619"/>
                  <a:pt x="4928539" y="1474466"/>
                  <a:pt x="4953677" y="1477818"/>
                </a:cubicBezTo>
                <a:cubicBezTo>
                  <a:pt x="4984347" y="1481907"/>
                  <a:pt x="5015252" y="1483976"/>
                  <a:pt x="5046040" y="1487055"/>
                </a:cubicBezTo>
                <a:cubicBezTo>
                  <a:pt x="5055277" y="1490134"/>
                  <a:pt x="5065042" y="1491937"/>
                  <a:pt x="5073750" y="1496291"/>
                </a:cubicBezTo>
                <a:cubicBezTo>
                  <a:pt x="5083679" y="1501255"/>
                  <a:pt x="5090928" y="1511254"/>
                  <a:pt x="5101459" y="1514764"/>
                </a:cubicBezTo>
                <a:cubicBezTo>
                  <a:pt x="5119225" y="1520686"/>
                  <a:pt x="5138709" y="1519458"/>
                  <a:pt x="5156877" y="1524000"/>
                </a:cubicBezTo>
                <a:cubicBezTo>
                  <a:pt x="5175768" y="1528723"/>
                  <a:pt x="5193404" y="1537750"/>
                  <a:pt x="5212295" y="1542473"/>
                </a:cubicBezTo>
                <a:cubicBezTo>
                  <a:pt x="5258686" y="1554070"/>
                  <a:pt x="5237197" y="1547695"/>
                  <a:pt x="5276950" y="1560945"/>
                </a:cubicBezTo>
                <a:cubicBezTo>
                  <a:pt x="5601213" y="1551119"/>
                  <a:pt x="5485320" y="1583853"/>
                  <a:pt x="5637168" y="1533236"/>
                </a:cubicBezTo>
                <a:lnTo>
                  <a:pt x="5637168" y="1533236"/>
                </a:lnTo>
                <a:cubicBezTo>
                  <a:pt x="5682697" y="1526732"/>
                  <a:pt x="5699181" y="1526640"/>
                  <a:pt x="5738768" y="1514764"/>
                </a:cubicBezTo>
                <a:cubicBezTo>
                  <a:pt x="5757419" y="1509169"/>
                  <a:pt x="5775713" y="1502449"/>
                  <a:pt x="5794186" y="1496291"/>
                </a:cubicBezTo>
                <a:lnTo>
                  <a:pt x="5821895" y="1487055"/>
                </a:lnTo>
                <a:cubicBezTo>
                  <a:pt x="5842325" y="1466625"/>
                  <a:pt x="5851592" y="1453734"/>
                  <a:pt x="5877313" y="1440873"/>
                </a:cubicBezTo>
                <a:cubicBezTo>
                  <a:pt x="5886021" y="1436519"/>
                  <a:pt x="5896511" y="1436364"/>
                  <a:pt x="5905022" y="1431636"/>
                </a:cubicBezTo>
                <a:cubicBezTo>
                  <a:pt x="5924429" y="1420854"/>
                  <a:pt x="5939378" y="1401712"/>
                  <a:pt x="5960440" y="1394691"/>
                </a:cubicBezTo>
                <a:cubicBezTo>
                  <a:pt x="5978913" y="1388533"/>
                  <a:pt x="5996968" y="1380941"/>
                  <a:pt x="6015859" y="1376218"/>
                </a:cubicBezTo>
                <a:cubicBezTo>
                  <a:pt x="6105959" y="1353694"/>
                  <a:pt x="5993454" y="1381197"/>
                  <a:pt x="6098986" y="1357745"/>
                </a:cubicBezTo>
                <a:cubicBezTo>
                  <a:pt x="6111378" y="1354991"/>
                  <a:pt x="6123247" y="1349016"/>
                  <a:pt x="6135931" y="1348509"/>
                </a:cubicBezTo>
                <a:cubicBezTo>
                  <a:pt x="6277476" y="1342847"/>
                  <a:pt x="6419180" y="1342352"/>
                  <a:pt x="6560804" y="1339273"/>
                </a:cubicBezTo>
                <a:cubicBezTo>
                  <a:pt x="6570040" y="1336194"/>
                  <a:pt x="6579152" y="1332711"/>
                  <a:pt x="6588513" y="1330036"/>
                </a:cubicBezTo>
                <a:cubicBezTo>
                  <a:pt x="6619456" y="1321195"/>
                  <a:pt x="6651601" y="1316964"/>
                  <a:pt x="6680877" y="1302327"/>
                </a:cubicBezTo>
                <a:lnTo>
                  <a:pt x="6717822" y="1283855"/>
                </a:lnTo>
                <a:cubicBezTo>
                  <a:pt x="6767082" y="1209964"/>
                  <a:pt x="6702430" y="1299246"/>
                  <a:pt x="6764004" y="1237673"/>
                </a:cubicBezTo>
                <a:cubicBezTo>
                  <a:pt x="6771854" y="1229824"/>
                  <a:pt x="6774628" y="1217813"/>
                  <a:pt x="6782477" y="1209964"/>
                </a:cubicBezTo>
                <a:cubicBezTo>
                  <a:pt x="6790326" y="1202115"/>
                  <a:pt x="6801889" y="1198866"/>
                  <a:pt x="6810186" y="1191491"/>
                </a:cubicBezTo>
                <a:cubicBezTo>
                  <a:pt x="6829712" y="1174135"/>
                  <a:pt x="6843867" y="1150564"/>
                  <a:pt x="6865604" y="1136073"/>
                </a:cubicBezTo>
                <a:cubicBezTo>
                  <a:pt x="6884077" y="1123758"/>
                  <a:pt x="6905323" y="1114826"/>
                  <a:pt x="6921022" y="1099127"/>
                </a:cubicBezTo>
                <a:cubicBezTo>
                  <a:pt x="6944932" y="1075217"/>
                  <a:pt x="6971003" y="1045523"/>
                  <a:pt x="7004150" y="1034473"/>
                </a:cubicBezTo>
                <a:lnTo>
                  <a:pt x="7031859" y="1025236"/>
                </a:lnTo>
                <a:cubicBezTo>
                  <a:pt x="7041095" y="1016000"/>
                  <a:pt x="7052322" y="1008395"/>
                  <a:pt x="7059568" y="997527"/>
                </a:cubicBezTo>
                <a:cubicBezTo>
                  <a:pt x="7064968" y="989426"/>
                  <a:pt x="7064969" y="978767"/>
                  <a:pt x="7068804" y="969818"/>
                </a:cubicBezTo>
                <a:cubicBezTo>
                  <a:pt x="7074228" y="957163"/>
                  <a:pt x="7082163" y="945657"/>
                  <a:pt x="7087277" y="932873"/>
                </a:cubicBezTo>
                <a:cubicBezTo>
                  <a:pt x="7107505" y="882303"/>
                  <a:pt x="7093575" y="879659"/>
                  <a:pt x="7133459" y="849745"/>
                </a:cubicBezTo>
                <a:cubicBezTo>
                  <a:pt x="7210268" y="792137"/>
                  <a:pt x="7150526" y="841212"/>
                  <a:pt x="7207350" y="812800"/>
                </a:cubicBezTo>
                <a:cubicBezTo>
                  <a:pt x="7223407" y="804772"/>
                  <a:pt x="7237474" y="793119"/>
                  <a:pt x="7253531" y="785091"/>
                </a:cubicBezTo>
                <a:cubicBezTo>
                  <a:pt x="7277669" y="773022"/>
                  <a:pt x="7313807" y="764468"/>
                  <a:pt x="7336659" y="748145"/>
                </a:cubicBezTo>
                <a:cubicBezTo>
                  <a:pt x="7347288" y="740553"/>
                  <a:pt x="7355132" y="729672"/>
                  <a:pt x="7364368" y="720436"/>
                </a:cubicBezTo>
                <a:cubicBezTo>
                  <a:pt x="7370525" y="695806"/>
                  <a:pt x="7377861" y="671440"/>
                  <a:pt x="7382840" y="646545"/>
                </a:cubicBezTo>
                <a:cubicBezTo>
                  <a:pt x="7389676" y="612369"/>
                  <a:pt x="7393340" y="571391"/>
                  <a:pt x="7419786" y="544945"/>
                </a:cubicBezTo>
                <a:cubicBezTo>
                  <a:pt x="7427635" y="537096"/>
                  <a:pt x="7438518" y="533002"/>
                  <a:pt x="7447495" y="526473"/>
                </a:cubicBezTo>
                <a:cubicBezTo>
                  <a:pt x="7472394" y="508365"/>
                  <a:pt x="7492178" y="480791"/>
                  <a:pt x="7521386" y="471055"/>
                </a:cubicBezTo>
                <a:cubicBezTo>
                  <a:pt x="7547250" y="462434"/>
                  <a:pt x="7597282" y="446961"/>
                  <a:pt x="7622986" y="434109"/>
                </a:cubicBezTo>
                <a:cubicBezTo>
                  <a:pt x="7632915" y="429145"/>
                  <a:pt x="7641459" y="421794"/>
                  <a:pt x="7650695" y="415636"/>
                </a:cubicBezTo>
                <a:cubicBezTo>
                  <a:pt x="7705038" y="334122"/>
                  <a:pt x="7621684" y="464418"/>
                  <a:pt x="7687640" y="332509"/>
                </a:cubicBezTo>
                <a:cubicBezTo>
                  <a:pt x="7693798" y="320194"/>
                  <a:pt x="7700689" y="308219"/>
                  <a:pt x="7706113" y="295564"/>
                </a:cubicBezTo>
                <a:cubicBezTo>
                  <a:pt x="7709948" y="286615"/>
                  <a:pt x="7712675" y="277216"/>
                  <a:pt x="7715350" y="267855"/>
                </a:cubicBezTo>
                <a:cubicBezTo>
                  <a:pt x="7718837" y="255649"/>
                  <a:pt x="7718909" y="242263"/>
                  <a:pt x="7724586" y="230909"/>
                </a:cubicBezTo>
                <a:cubicBezTo>
                  <a:pt x="7734515" y="211051"/>
                  <a:pt x="7749216" y="193964"/>
                  <a:pt x="7761531" y="175491"/>
                </a:cubicBezTo>
                <a:lnTo>
                  <a:pt x="7780004" y="147782"/>
                </a:lnTo>
                <a:cubicBezTo>
                  <a:pt x="7800155" y="87326"/>
                  <a:pt x="7772167" y="146663"/>
                  <a:pt x="7816950" y="110836"/>
                </a:cubicBezTo>
                <a:cubicBezTo>
                  <a:pt x="7825618" y="103901"/>
                  <a:pt x="7826894" y="90233"/>
                  <a:pt x="7835422" y="83127"/>
                </a:cubicBezTo>
                <a:cubicBezTo>
                  <a:pt x="7846000" y="74312"/>
                  <a:pt x="7860053" y="70812"/>
                  <a:pt x="7872368" y="64655"/>
                </a:cubicBezTo>
                <a:cubicBezTo>
                  <a:pt x="7881604" y="55418"/>
                  <a:pt x="7888658" y="43289"/>
                  <a:pt x="7900077" y="36945"/>
                </a:cubicBezTo>
                <a:cubicBezTo>
                  <a:pt x="7932495" y="18935"/>
                  <a:pt x="7966952" y="17917"/>
                  <a:pt x="8001677" y="9236"/>
                </a:cubicBezTo>
                <a:cubicBezTo>
                  <a:pt x="8011122" y="6875"/>
                  <a:pt x="8020150" y="3079"/>
                  <a:pt x="8029386" y="0"/>
                </a:cubicBezTo>
                <a:cubicBezTo>
                  <a:pt x="8090962" y="6158"/>
                  <a:pt x="8153072" y="8300"/>
                  <a:pt x="8214113" y="18473"/>
                </a:cubicBezTo>
                <a:cubicBezTo>
                  <a:pt x="8231608" y="21389"/>
                  <a:pt x="8302986" y="70400"/>
                  <a:pt x="8306477" y="73891"/>
                </a:cubicBezTo>
                <a:lnTo>
                  <a:pt x="8361895" y="129309"/>
                </a:lnTo>
                <a:cubicBezTo>
                  <a:pt x="8371131" y="138545"/>
                  <a:pt x="8383762" y="145335"/>
                  <a:pt x="8389604" y="157018"/>
                </a:cubicBezTo>
                <a:cubicBezTo>
                  <a:pt x="8450878" y="279567"/>
                  <a:pt x="8376537" y="126530"/>
                  <a:pt x="8417313" y="221673"/>
                </a:cubicBezTo>
                <a:cubicBezTo>
                  <a:pt x="8451553" y="301566"/>
                  <a:pt x="8423362" y="221344"/>
                  <a:pt x="8445022" y="286327"/>
                </a:cubicBezTo>
                <a:cubicBezTo>
                  <a:pt x="8448101" y="381770"/>
                  <a:pt x="8449923" y="477261"/>
                  <a:pt x="8454259" y="572655"/>
                </a:cubicBezTo>
                <a:cubicBezTo>
                  <a:pt x="8455578" y="601674"/>
                  <a:pt x="8456571" y="686580"/>
                  <a:pt x="8472731" y="729673"/>
                </a:cubicBezTo>
                <a:cubicBezTo>
                  <a:pt x="8493844" y="785974"/>
                  <a:pt x="8495432" y="750813"/>
                  <a:pt x="8509677" y="822036"/>
                </a:cubicBezTo>
                <a:cubicBezTo>
                  <a:pt x="8515835" y="852824"/>
                  <a:pt x="8514109" y="886317"/>
                  <a:pt x="8528150" y="914400"/>
                </a:cubicBezTo>
                <a:cubicBezTo>
                  <a:pt x="8543224" y="944549"/>
                  <a:pt x="8559389" y="972526"/>
                  <a:pt x="8565095" y="1006764"/>
                </a:cubicBezTo>
                <a:cubicBezTo>
                  <a:pt x="8568174" y="1025237"/>
                  <a:pt x="8567376" y="1044794"/>
                  <a:pt x="8574331" y="1062182"/>
                </a:cubicBezTo>
                <a:cubicBezTo>
                  <a:pt x="8590751" y="1103232"/>
                  <a:pt x="8610251" y="1098101"/>
                  <a:pt x="8638986" y="1126836"/>
                </a:cubicBezTo>
                <a:cubicBezTo>
                  <a:pt x="8646835" y="1134685"/>
                  <a:pt x="8650353" y="1146017"/>
                  <a:pt x="8657459" y="1154545"/>
                </a:cubicBezTo>
                <a:cubicBezTo>
                  <a:pt x="8679685" y="1181217"/>
                  <a:pt x="8685629" y="1182562"/>
                  <a:pt x="8712877" y="1200727"/>
                </a:cubicBezTo>
                <a:cubicBezTo>
                  <a:pt x="8844563" y="1398257"/>
                  <a:pt x="8730658" y="1205818"/>
                  <a:pt x="8759059" y="1754909"/>
                </a:cubicBezTo>
                <a:cubicBezTo>
                  <a:pt x="8759770" y="1768659"/>
                  <a:pt x="8772107" y="1779199"/>
                  <a:pt x="8777531" y="1791855"/>
                </a:cubicBezTo>
                <a:cubicBezTo>
                  <a:pt x="8804716" y="1855287"/>
                  <a:pt x="8764907" y="1782740"/>
                  <a:pt x="8805240" y="1847273"/>
                </a:cubicBezTo>
                <a:cubicBezTo>
                  <a:pt x="8814755" y="1862497"/>
                  <a:pt x="8824439" y="1877648"/>
                  <a:pt x="8832950" y="1893455"/>
                </a:cubicBezTo>
                <a:cubicBezTo>
                  <a:pt x="8846006" y="1917701"/>
                  <a:pt x="8853373" y="1945315"/>
                  <a:pt x="8869895" y="1967345"/>
                </a:cubicBezTo>
                <a:lnTo>
                  <a:pt x="8897604" y="2004291"/>
                </a:lnTo>
                <a:cubicBezTo>
                  <a:pt x="8900683" y="2013527"/>
                  <a:pt x="8906840" y="2022264"/>
                  <a:pt x="8906840" y="2032000"/>
                </a:cubicBezTo>
                <a:cubicBezTo>
                  <a:pt x="8906840" y="2061822"/>
                  <a:pt x="8894214" y="2074030"/>
                  <a:pt x="8879131" y="2096655"/>
                </a:cubicBezTo>
                <a:cubicBezTo>
                  <a:pt x="8859909" y="2173547"/>
                  <a:pt x="8883315" y="2097523"/>
                  <a:pt x="8851422" y="2161309"/>
                </a:cubicBezTo>
                <a:cubicBezTo>
                  <a:pt x="8847068" y="2170017"/>
                  <a:pt x="8846914" y="2180507"/>
                  <a:pt x="8842186" y="2189018"/>
                </a:cubicBezTo>
                <a:cubicBezTo>
                  <a:pt x="8831404" y="2208426"/>
                  <a:pt x="8817555" y="2225963"/>
                  <a:pt x="8805240" y="2244436"/>
                </a:cubicBezTo>
                <a:lnTo>
                  <a:pt x="8786768" y="2272145"/>
                </a:lnTo>
                <a:cubicBezTo>
                  <a:pt x="8783689" y="2284460"/>
                  <a:pt x="8780021" y="2296643"/>
                  <a:pt x="8777531" y="2309091"/>
                </a:cubicBezTo>
                <a:cubicBezTo>
                  <a:pt x="8773858" y="2327455"/>
                  <a:pt x="8772357" y="2346227"/>
                  <a:pt x="8768295" y="2364509"/>
                </a:cubicBezTo>
                <a:cubicBezTo>
                  <a:pt x="8766183" y="2374013"/>
                  <a:pt x="8762138" y="2382982"/>
                  <a:pt x="8759059" y="2392218"/>
                </a:cubicBezTo>
                <a:cubicBezTo>
                  <a:pt x="8755980" y="2524606"/>
                  <a:pt x="8764132" y="2657734"/>
                  <a:pt x="8749822" y="2789382"/>
                </a:cubicBezTo>
                <a:cubicBezTo>
                  <a:pt x="8748159" y="2804686"/>
                  <a:pt x="8724565" y="2807073"/>
                  <a:pt x="8712877" y="2817091"/>
                </a:cubicBezTo>
                <a:cubicBezTo>
                  <a:pt x="8702959" y="2825592"/>
                  <a:pt x="8695203" y="2836438"/>
                  <a:pt x="8685168" y="2844800"/>
                </a:cubicBezTo>
                <a:cubicBezTo>
                  <a:pt x="8676640" y="2851907"/>
                  <a:pt x="8665987" y="2856166"/>
                  <a:pt x="8657459" y="2863273"/>
                </a:cubicBezTo>
                <a:cubicBezTo>
                  <a:pt x="8647424" y="2871635"/>
                  <a:pt x="8640379" y="2883390"/>
                  <a:pt x="8629750" y="2890982"/>
                </a:cubicBezTo>
                <a:cubicBezTo>
                  <a:pt x="8494925" y="2987285"/>
                  <a:pt x="8574741" y="2933655"/>
                  <a:pt x="8463495" y="2974109"/>
                </a:cubicBezTo>
                <a:cubicBezTo>
                  <a:pt x="8370021" y="3008100"/>
                  <a:pt x="8488495" y="2980194"/>
                  <a:pt x="8380368" y="3001818"/>
                </a:cubicBezTo>
                <a:cubicBezTo>
                  <a:pt x="8312635" y="2998739"/>
                  <a:pt x="8243915" y="3004501"/>
                  <a:pt x="8177168" y="2992582"/>
                </a:cubicBezTo>
                <a:cubicBezTo>
                  <a:pt x="8155312" y="2988679"/>
                  <a:pt x="8142364" y="2963881"/>
                  <a:pt x="8121750" y="2955636"/>
                </a:cubicBezTo>
                <a:lnTo>
                  <a:pt x="8075568" y="2937164"/>
                </a:lnTo>
                <a:cubicBezTo>
                  <a:pt x="8035544" y="2940243"/>
                  <a:pt x="7994316" y="2936184"/>
                  <a:pt x="7955495" y="2946400"/>
                </a:cubicBezTo>
                <a:cubicBezTo>
                  <a:pt x="7934025" y="2952050"/>
                  <a:pt x="7921139" y="2976324"/>
                  <a:pt x="7900077" y="2983345"/>
                </a:cubicBezTo>
                <a:lnTo>
                  <a:pt x="7872368" y="2992582"/>
                </a:lnTo>
                <a:cubicBezTo>
                  <a:pt x="7835422" y="2989503"/>
                  <a:pt x="7798318" y="2987943"/>
                  <a:pt x="7761531" y="2983345"/>
                </a:cubicBezTo>
                <a:cubicBezTo>
                  <a:pt x="7748935" y="2981770"/>
                  <a:pt x="7737075" y="2976380"/>
                  <a:pt x="7724586" y="2974109"/>
                </a:cubicBezTo>
                <a:cubicBezTo>
                  <a:pt x="7703167" y="2970215"/>
                  <a:pt x="7681483" y="2967952"/>
                  <a:pt x="7659931" y="2964873"/>
                </a:cubicBezTo>
                <a:cubicBezTo>
                  <a:pt x="7591568" y="2930691"/>
                  <a:pt x="7651444" y="2965497"/>
                  <a:pt x="7595277" y="2918691"/>
                </a:cubicBezTo>
                <a:cubicBezTo>
                  <a:pt x="7567890" y="2895868"/>
                  <a:pt x="7562888" y="2901104"/>
                  <a:pt x="7530622" y="2881745"/>
                </a:cubicBezTo>
                <a:cubicBezTo>
                  <a:pt x="7511584" y="2870323"/>
                  <a:pt x="7475204" y="2844800"/>
                  <a:pt x="7475204" y="2844800"/>
                </a:cubicBezTo>
                <a:cubicBezTo>
                  <a:pt x="7429335" y="2775997"/>
                  <a:pt x="7488292" y="2860507"/>
                  <a:pt x="7429022" y="2789382"/>
                </a:cubicBezTo>
                <a:cubicBezTo>
                  <a:pt x="7421916" y="2780854"/>
                  <a:pt x="7418399" y="2769522"/>
                  <a:pt x="7410550" y="2761673"/>
                </a:cubicBezTo>
                <a:cubicBezTo>
                  <a:pt x="7399665" y="2750788"/>
                  <a:pt x="7385292" y="2743982"/>
                  <a:pt x="7373604" y="2733964"/>
                </a:cubicBezTo>
                <a:cubicBezTo>
                  <a:pt x="7363686" y="2725463"/>
                  <a:pt x="7355131" y="2715491"/>
                  <a:pt x="7345895" y="2706255"/>
                </a:cubicBezTo>
                <a:cubicBezTo>
                  <a:pt x="7302792" y="2709334"/>
                  <a:pt x="7259535" y="2710719"/>
                  <a:pt x="7216586" y="2715491"/>
                </a:cubicBezTo>
                <a:cubicBezTo>
                  <a:pt x="7191566" y="2718271"/>
                  <a:pt x="7154843" y="2733696"/>
                  <a:pt x="7133459" y="2743200"/>
                </a:cubicBezTo>
                <a:cubicBezTo>
                  <a:pt x="7120877" y="2748792"/>
                  <a:pt x="7109405" y="2756838"/>
                  <a:pt x="7096513" y="2761673"/>
                </a:cubicBezTo>
                <a:cubicBezTo>
                  <a:pt x="7034022" y="2785107"/>
                  <a:pt x="7083959" y="2757817"/>
                  <a:pt x="7031859" y="2780145"/>
                </a:cubicBezTo>
                <a:cubicBezTo>
                  <a:pt x="6951952" y="2814391"/>
                  <a:pt x="7032196" y="2786190"/>
                  <a:pt x="6967204" y="2807855"/>
                </a:cubicBezTo>
                <a:cubicBezTo>
                  <a:pt x="6905710" y="2869349"/>
                  <a:pt x="6971937" y="2811383"/>
                  <a:pt x="6911786" y="2844800"/>
                </a:cubicBezTo>
                <a:cubicBezTo>
                  <a:pt x="6892378" y="2855582"/>
                  <a:pt x="6877430" y="2874724"/>
                  <a:pt x="6856368" y="2881745"/>
                </a:cubicBezTo>
                <a:cubicBezTo>
                  <a:pt x="6847132" y="2884824"/>
                  <a:pt x="6837367" y="2886628"/>
                  <a:pt x="6828659" y="2890982"/>
                </a:cubicBezTo>
                <a:cubicBezTo>
                  <a:pt x="6818730" y="2895947"/>
                  <a:pt x="6811153" y="2905082"/>
                  <a:pt x="6800950" y="2909455"/>
                </a:cubicBezTo>
                <a:cubicBezTo>
                  <a:pt x="6788822" y="2914653"/>
                  <a:pt x="6726925" y="2925904"/>
                  <a:pt x="6717822" y="2927927"/>
                </a:cubicBezTo>
                <a:cubicBezTo>
                  <a:pt x="6605451" y="2952899"/>
                  <a:pt x="6769392" y="2932738"/>
                  <a:pt x="6496150" y="2946400"/>
                </a:cubicBezTo>
                <a:cubicBezTo>
                  <a:pt x="6477677" y="2949479"/>
                  <a:pt x="6459138" y="2952185"/>
                  <a:pt x="6440731" y="2955636"/>
                </a:cubicBezTo>
                <a:cubicBezTo>
                  <a:pt x="6409871" y="2961422"/>
                  <a:pt x="6379750" y="2973128"/>
                  <a:pt x="6348368" y="2974109"/>
                </a:cubicBezTo>
                <a:cubicBezTo>
                  <a:pt x="6280598" y="2976227"/>
                  <a:pt x="6212901" y="2967952"/>
                  <a:pt x="6145168" y="2964873"/>
                </a:cubicBezTo>
                <a:cubicBezTo>
                  <a:pt x="6123782" y="2957744"/>
                  <a:pt x="6045184" y="2933354"/>
                  <a:pt x="6015859" y="2918691"/>
                </a:cubicBezTo>
                <a:cubicBezTo>
                  <a:pt x="5911425" y="2866473"/>
                  <a:pt x="5987039" y="2893690"/>
                  <a:pt x="5923495" y="2872509"/>
                </a:cubicBezTo>
                <a:cubicBezTo>
                  <a:pt x="5905022" y="2854036"/>
                  <a:pt x="5889814" y="2831582"/>
                  <a:pt x="5868077" y="2817091"/>
                </a:cubicBezTo>
                <a:cubicBezTo>
                  <a:pt x="5858841" y="2810933"/>
                  <a:pt x="5847835" y="2806832"/>
                  <a:pt x="5840368" y="2798618"/>
                </a:cubicBezTo>
                <a:cubicBezTo>
                  <a:pt x="5816755" y="2772643"/>
                  <a:pt x="5775713" y="2715491"/>
                  <a:pt x="5775713" y="2715491"/>
                </a:cubicBezTo>
                <a:cubicBezTo>
                  <a:pt x="5751282" y="2617763"/>
                  <a:pt x="5784452" y="2732842"/>
                  <a:pt x="5748004" y="2650836"/>
                </a:cubicBezTo>
                <a:cubicBezTo>
                  <a:pt x="5740096" y="2633042"/>
                  <a:pt x="5729531" y="2595418"/>
                  <a:pt x="5729531" y="2595418"/>
                </a:cubicBezTo>
                <a:cubicBezTo>
                  <a:pt x="5726452" y="2478424"/>
                  <a:pt x="5728440" y="2361187"/>
                  <a:pt x="5720295" y="2244436"/>
                </a:cubicBezTo>
                <a:cubicBezTo>
                  <a:pt x="5718923" y="2224774"/>
                  <a:pt x="5677077" y="2148935"/>
                  <a:pt x="5664877" y="2142836"/>
                </a:cubicBezTo>
                <a:lnTo>
                  <a:pt x="5627931" y="2124364"/>
                </a:lnTo>
                <a:cubicBezTo>
                  <a:pt x="5584829" y="2059709"/>
                  <a:pt x="5609459" y="2081260"/>
                  <a:pt x="5563277" y="2050473"/>
                </a:cubicBezTo>
                <a:cubicBezTo>
                  <a:pt x="5519895" y="1992629"/>
                  <a:pt x="5546451" y="2024409"/>
                  <a:pt x="5480150" y="1958109"/>
                </a:cubicBezTo>
                <a:cubicBezTo>
                  <a:pt x="5444593" y="1922552"/>
                  <a:pt x="5463306" y="1937644"/>
                  <a:pt x="5424731" y="1911927"/>
                </a:cubicBezTo>
                <a:cubicBezTo>
                  <a:pt x="5418574" y="1902691"/>
                  <a:pt x="5415672" y="1890101"/>
                  <a:pt x="5406259" y="1884218"/>
                </a:cubicBezTo>
                <a:cubicBezTo>
                  <a:pt x="5389747" y="1873898"/>
                  <a:pt x="5369313" y="1871903"/>
                  <a:pt x="5350840" y="1865745"/>
                </a:cubicBezTo>
                <a:cubicBezTo>
                  <a:pt x="5215025" y="1820474"/>
                  <a:pt x="5332822" y="1856771"/>
                  <a:pt x="4981386" y="1847273"/>
                </a:cubicBezTo>
                <a:cubicBezTo>
                  <a:pt x="4860191" y="1756378"/>
                  <a:pt x="5007402" y="1860700"/>
                  <a:pt x="4916731" y="1810327"/>
                </a:cubicBezTo>
                <a:cubicBezTo>
                  <a:pt x="4897324" y="1799545"/>
                  <a:pt x="4861313" y="1773382"/>
                  <a:pt x="4861313" y="1773382"/>
                </a:cubicBezTo>
                <a:cubicBezTo>
                  <a:pt x="4855155" y="1764146"/>
                  <a:pt x="4851508" y="1752608"/>
                  <a:pt x="4842840" y="1745673"/>
                </a:cubicBezTo>
                <a:cubicBezTo>
                  <a:pt x="4833371" y="1738098"/>
                  <a:pt x="4771254" y="1727661"/>
                  <a:pt x="4768950" y="1727200"/>
                </a:cubicBezTo>
                <a:cubicBezTo>
                  <a:pt x="4691980" y="1730279"/>
                  <a:pt x="4615072" y="1736436"/>
                  <a:pt x="4538040" y="1736436"/>
                </a:cubicBezTo>
                <a:cubicBezTo>
                  <a:pt x="4069843" y="1736436"/>
                  <a:pt x="4453125" y="1715620"/>
                  <a:pt x="4140877" y="1736436"/>
                </a:cubicBezTo>
                <a:cubicBezTo>
                  <a:pt x="4101648" y="1749513"/>
                  <a:pt x="4080570" y="1755089"/>
                  <a:pt x="4039277" y="1782618"/>
                </a:cubicBezTo>
                <a:cubicBezTo>
                  <a:pt x="4030041" y="1788776"/>
                  <a:pt x="4019865" y="1793716"/>
                  <a:pt x="4011568" y="1801091"/>
                </a:cubicBezTo>
                <a:cubicBezTo>
                  <a:pt x="3992042" y="1818447"/>
                  <a:pt x="3970641" y="1834772"/>
                  <a:pt x="3956150" y="1856509"/>
                </a:cubicBezTo>
                <a:cubicBezTo>
                  <a:pt x="3949992" y="1865745"/>
                  <a:pt x="3946345" y="1877283"/>
                  <a:pt x="3937677" y="1884218"/>
                </a:cubicBezTo>
                <a:cubicBezTo>
                  <a:pt x="3930074" y="1890300"/>
                  <a:pt x="3918676" y="1889101"/>
                  <a:pt x="3909968" y="1893455"/>
                </a:cubicBezTo>
                <a:cubicBezTo>
                  <a:pt x="3873647" y="1911615"/>
                  <a:pt x="3893238" y="1913426"/>
                  <a:pt x="3854550" y="1921164"/>
                </a:cubicBezTo>
                <a:cubicBezTo>
                  <a:pt x="3759100" y="1940254"/>
                  <a:pt x="3614666" y="1936890"/>
                  <a:pt x="3540513" y="1939636"/>
                </a:cubicBezTo>
                <a:cubicBezTo>
                  <a:pt x="3531277" y="1948872"/>
                  <a:pt x="3522839" y="1958983"/>
                  <a:pt x="3512804" y="1967345"/>
                </a:cubicBezTo>
                <a:cubicBezTo>
                  <a:pt x="3504276" y="1974452"/>
                  <a:pt x="3492944" y="1977969"/>
                  <a:pt x="3485095" y="1985818"/>
                </a:cubicBezTo>
                <a:cubicBezTo>
                  <a:pt x="3477246" y="1993667"/>
                  <a:pt x="3475290" y="2006592"/>
                  <a:pt x="3466622" y="2013527"/>
                </a:cubicBezTo>
                <a:cubicBezTo>
                  <a:pt x="3459019" y="2019609"/>
                  <a:pt x="3447424" y="2018036"/>
                  <a:pt x="3438913" y="2022764"/>
                </a:cubicBezTo>
                <a:cubicBezTo>
                  <a:pt x="3419506" y="2033546"/>
                  <a:pt x="3403352" y="2049780"/>
                  <a:pt x="3383495" y="2059709"/>
                </a:cubicBezTo>
                <a:lnTo>
                  <a:pt x="3346550" y="2078182"/>
                </a:lnTo>
                <a:cubicBezTo>
                  <a:pt x="3238472" y="2073269"/>
                  <a:pt x="3188946" y="2084471"/>
                  <a:pt x="3106404" y="2059709"/>
                </a:cubicBezTo>
                <a:cubicBezTo>
                  <a:pt x="3078428" y="2051316"/>
                  <a:pt x="3050986" y="2041236"/>
                  <a:pt x="3023277" y="2032000"/>
                </a:cubicBezTo>
                <a:lnTo>
                  <a:pt x="2995568" y="2022764"/>
                </a:lnTo>
                <a:cubicBezTo>
                  <a:pt x="2921677" y="2025843"/>
                  <a:pt x="2847648" y="2026537"/>
                  <a:pt x="2773895" y="2032000"/>
                </a:cubicBezTo>
                <a:cubicBezTo>
                  <a:pt x="2764186" y="2032719"/>
                  <a:pt x="2753070" y="2034352"/>
                  <a:pt x="2746186" y="2041236"/>
                </a:cubicBezTo>
                <a:cubicBezTo>
                  <a:pt x="2696924" y="2090498"/>
                  <a:pt x="2783135" y="2053549"/>
                  <a:pt x="2709240" y="2078182"/>
                </a:cubicBezTo>
                <a:cubicBezTo>
                  <a:pt x="2703083" y="2087418"/>
                  <a:pt x="2695732" y="2095962"/>
                  <a:pt x="2690768" y="2105891"/>
                </a:cubicBezTo>
                <a:cubicBezTo>
                  <a:pt x="2665733" y="2155962"/>
                  <a:pt x="2686403" y="2226317"/>
                  <a:pt x="2690768" y="2272145"/>
                </a:cubicBezTo>
                <a:cubicBezTo>
                  <a:pt x="2694027" y="2306367"/>
                  <a:pt x="2694240" y="2331036"/>
                  <a:pt x="2718477" y="2355273"/>
                </a:cubicBezTo>
                <a:cubicBezTo>
                  <a:pt x="2726326" y="2363122"/>
                  <a:pt x="2736950" y="2367588"/>
                  <a:pt x="2746186" y="2373745"/>
                </a:cubicBezTo>
                <a:cubicBezTo>
                  <a:pt x="2752344" y="2382982"/>
                  <a:pt x="2755991" y="2394520"/>
                  <a:pt x="2764659" y="2401455"/>
                </a:cubicBezTo>
                <a:cubicBezTo>
                  <a:pt x="2772261" y="2407537"/>
                  <a:pt x="2782923" y="2408330"/>
                  <a:pt x="2792368" y="2410691"/>
                </a:cubicBezTo>
                <a:cubicBezTo>
                  <a:pt x="2818177" y="2417143"/>
                  <a:pt x="2869275" y="2425048"/>
                  <a:pt x="2893968" y="2429164"/>
                </a:cubicBezTo>
                <a:cubicBezTo>
                  <a:pt x="2918598" y="2426085"/>
                  <a:pt x="2943778" y="2425947"/>
                  <a:pt x="2967859" y="2419927"/>
                </a:cubicBezTo>
                <a:cubicBezTo>
                  <a:pt x="2981216" y="2416588"/>
                  <a:pt x="2991062" y="2402314"/>
                  <a:pt x="3004804" y="2401455"/>
                </a:cubicBezTo>
                <a:cubicBezTo>
                  <a:pt x="3041805" y="2399143"/>
                  <a:pt x="3078695" y="2407612"/>
                  <a:pt x="3115640" y="2410691"/>
                </a:cubicBezTo>
                <a:cubicBezTo>
                  <a:pt x="3137604" y="2476579"/>
                  <a:pt x="3106459" y="2396918"/>
                  <a:pt x="3152586" y="2466109"/>
                </a:cubicBezTo>
                <a:cubicBezTo>
                  <a:pt x="3162690" y="2481266"/>
                  <a:pt x="3169942" y="2542534"/>
                  <a:pt x="3171059" y="2549236"/>
                </a:cubicBezTo>
                <a:cubicBezTo>
                  <a:pt x="3167980" y="2589260"/>
                  <a:pt x="3172850" y="2630711"/>
                  <a:pt x="3161822" y="2669309"/>
                </a:cubicBezTo>
                <a:cubicBezTo>
                  <a:pt x="3159147" y="2678670"/>
                  <a:pt x="3143062" y="2674710"/>
                  <a:pt x="3134113" y="2678545"/>
                </a:cubicBezTo>
                <a:cubicBezTo>
                  <a:pt x="3121458" y="2683969"/>
                  <a:pt x="3109750" y="2691426"/>
                  <a:pt x="3097168" y="2697018"/>
                </a:cubicBezTo>
                <a:cubicBezTo>
                  <a:pt x="3082017" y="2703752"/>
                  <a:pt x="3065479" y="2707439"/>
                  <a:pt x="3050986" y="2715491"/>
                </a:cubicBezTo>
                <a:cubicBezTo>
                  <a:pt x="3037529" y="2722967"/>
                  <a:pt x="3027809" y="2736316"/>
                  <a:pt x="3014040" y="2743200"/>
                </a:cubicBezTo>
                <a:cubicBezTo>
                  <a:pt x="2996624" y="2751908"/>
                  <a:pt x="2958622" y="2761673"/>
                  <a:pt x="2958622" y="2761673"/>
                </a:cubicBezTo>
                <a:lnTo>
                  <a:pt x="2524513" y="2752436"/>
                </a:lnTo>
                <a:cubicBezTo>
                  <a:pt x="2505799" y="2751730"/>
                  <a:pt x="2487520" y="2746550"/>
                  <a:pt x="2469095" y="2743200"/>
                </a:cubicBezTo>
                <a:cubicBezTo>
                  <a:pt x="2426092" y="2735382"/>
                  <a:pt x="2425507" y="2734613"/>
                  <a:pt x="2385968" y="2724727"/>
                </a:cubicBezTo>
                <a:cubicBezTo>
                  <a:pt x="2358259" y="2727806"/>
                  <a:pt x="2327387" y="2720746"/>
                  <a:pt x="2302840" y="2733964"/>
                </a:cubicBezTo>
                <a:cubicBezTo>
                  <a:pt x="2283292" y="2744490"/>
                  <a:pt x="2265895" y="2789382"/>
                  <a:pt x="2265895" y="2789382"/>
                </a:cubicBezTo>
                <a:cubicBezTo>
                  <a:pt x="2262816" y="2807855"/>
                  <a:pt x="2258522" y="2826165"/>
                  <a:pt x="2256659" y="2844800"/>
                </a:cubicBezTo>
                <a:cubicBezTo>
                  <a:pt x="2252359" y="2887798"/>
                  <a:pt x="2263084" y="2933834"/>
                  <a:pt x="2247422" y="2974109"/>
                </a:cubicBezTo>
                <a:cubicBezTo>
                  <a:pt x="2239375" y="2994801"/>
                  <a:pt x="2210477" y="2998740"/>
                  <a:pt x="2192004" y="3011055"/>
                </a:cubicBezTo>
                <a:lnTo>
                  <a:pt x="2164295" y="3029527"/>
                </a:lnTo>
                <a:cubicBezTo>
                  <a:pt x="2069810" y="3023969"/>
                  <a:pt x="2039933" y="3031935"/>
                  <a:pt x="1970331" y="3011055"/>
                </a:cubicBezTo>
                <a:cubicBezTo>
                  <a:pt x="1970281" y="3011040"/>
                  <a:pt x="1901083" y="2987971"/>
                  <a:pt x="1887204" y="2983345"/>
                </a:cubicBezTo>
                <a:lnTo>
                  <a:pt x="1859495" y="2974109"/>
                </a:lnTo>
                <a:lnTo>
                  <a:pt x="1748659" y="2983345"/>
                </a:lnTo>
                <a:lnTo>
                  <a:pt x="1656295" y="2992582"/>
                </a:lnTo>
                <a:cubicBezTo>
                  <a:pt x="1616303" y="2996060"/>
                  <a:pt x="1576246" y="2998739"/>
                  <a:pt x="1536222" y="3001818"/>
                </a:cubicBezTo>
                <a:cubicBezTo>
                  <a:pt x="1400154" y="3035838"/>
                  <a:pt x="1465604" y="3023009"/>
                  <a:pt x="1176004" y="3001818"/>
                </a:cubicBezTo>
                <a:cubicBezTo>
                  <a:pt x="1156584" y="3000397"/>
                  <a:pt x="1120586" y="2983345"/>
                  <a:pt x="1120586" y="2983345"/>
                </a:cubicBezTo>
                <a:cubicBezTo>
                  <a:pt x="1087270" y="3005556"/>
                  <a:pt x="1062766" y="3019276"/>
                  <a:pt x="1037459" y="3057236"/>
                </a:cubicBezTo>
                <a:cubicBezTo>
                  <a:pt x="1031301" y="3066472"/>
                  <a:pt x="1026361" y="3076648"/>
                  <a:pt x="1018986" y="3084945"/>
                </a:cubicBezTo>
                <a:cubicBezTo>
                  <a:pt x="1001630" y="3104471"/>
                  <a:pt x="963568" y="3140364"/>
                  <a:pt x="963568" y="3140364"/>
                </a:cubicBezTo>
                <a:cubicBezTo>
                  <a:pt x="923544" y="3137285"/>
                  <a:pt x="882439" y="3140863"/>
                  <a:pt x="843495" y="3131127"/>
                </a:cubicBezTo>
                <a:cubicBezTo>
                  <a:pt x="830823" y="3127959"/>
                  <a:pt x="828297" y="3107171"/>
                  <a:pt x="815786" y="3103418"/>
                </a:cubicBezTo>
                <a:cubicBezTo>
                  <a:pt x="795143" y="3097225"/>
                  <a:pt x="777301" y="3101879"/>
                  <a:pt x="760368" y="3094182"/>
                </a:cubicBezTo>
                <a:close/>
              </a:path>
            </a:pathLst>
          </a:custGeom>
          <a:solidFill>
            <a:srgbClr val="0099CC"/>
          </a:solid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Картинка 251 из 818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143512"/>
            <a:ext cx="1214446" cy="1285885"/>
          </a:xfrm>
          <a:prstGeom prst="rect">
            <a:avLst/>
          </a:prstGeom>
          <a:noFill/>
        </p:spPr>
      </p:pic>
      <p:pic>
        <p:nvPicPr>
          <p:cNvPr id="5126" name="Picture 6" descr="Картинка 36 из 23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5715016"/>
            <a:ext cx="285751" cy="820341"/>
          </a:xfrm>
          <a:prstGeom prst="rect">
            <a:avLst/>
          </a:prstGeom>
          <a:noFill/>
        </p:spPr>
      </p:pic>
      <p:pic>
        <p:nvPicPr>
          <p:cNvPr id="10" name="Picture 6" descr="Картинка 36 из 2315">
            <a:hlinkClick r:id="rId6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786454"/>
            <a:ext cx="285751" cy="820341"/>
          </a:xfrm>
          <a:prstGeom prst="rect">
            <a:avLst/>
          </a:prstGeom>
          <a:noFill/>
        </p:spPr>
      </p:pic>
      <p:pic>
        <p:nvPicPr>
          <p:cNvPr id="11" name="Picture 6" descr="Картинка 36 из 2315">
            <a:hlinkClick r:id="rId6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5143512"/>
            <a:ext cx="285751" cy="820341"/>
          </a:xfrm>
          <a:prstGeom prst="rect">
            <a:avLst/>
          </a:prstGeom>
          <a:noFill/>
        </p:spPr>
      </p:pic>
      <p:pic>
        <p:nvPicPr>
          <p:cNvPr id="16" name="Picture 6" descr="Картинка 36 из 23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786454"/>
            <a:ext cx="285751" cy="820341"/>
          </a:xfrm>
          <a:prstGeom prst="rect">
            <a:avLst/>
          </a:prstGeom>
          <a:noFill/>
        </p:spPr>
      </p:pic>
      <p:pic>
        <p:nvPicPr>
          <p:cNvPr id="17" name="Picture 2" descr="Картинка 251 из 818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285784" y="4572008"/>
            <a:ext cx="1214446" cy="1285885"/>
          </a:xfrm>
          <a:prstGeom prst="rect">
            <a:avLst/>
          </a:prstGeom>
          <a:noFill/>
        </p:spPr>
      </p:pic>
      <p:pic>
        <p:nvPicPr>
          <p:cNvPr id="5128" name="Picture 8" descr="Картинка 5 из 13439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28662" y="4857760"/>
            <a:ext cx="857256" cy="464817"/>
          </a:xfrm>
          <a:prstGeom prst="rect">
            <a:avLst/>
          </a:prstGeom>
          <a:noFill/>
        </p:spPr>
      </p:pic>
      <p:pic>
        <p:nvPicPr>
          <p:cNvPr id="20" name="Picture 10" descr="Картинка 36 из 231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715016"/>
            <a:ext cx="1071570" cy="1014219"/>
          </a:xfrm>
          <a:prstGeom prst="rect">
            <a:avLst/>
          </a:prstGeom>
          <a:noFill/>
        </p:spPr>
      </p:pic>
      <p:pic>
        <p:nvPicPr>
          <p:cNvPr id="21" name="Picture 10" descr="Картинка 36 из 231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3929066"/>
            <a:ext cx="1214445" cy="1149447"/>
          </a:xfrm>
          <a:prstGeom prst="rect">
            <a:avLst/>
          </a:prstGeom>
          <a:noFill/>
        </p:spPr>
      </p:pic>
      <p:pic>
        <p:nvPicPr>
          <p:cNvPr id="22" name="Picture 10" descr="Картинка 36 из 23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2714620"/>
            <a:ext cx="571504" cy="540917"/>
          </a:xfrm>
          <a:prstGeom prst="rect">
            <a:avLst/>
          </a:prstGeom>
          <a:noFill/>
        </p:spPr>
      </p:pic>
      <p:pic>
        <p:nvPicPr>
          <p:cNvPr id="23" name="Picture 10" descr="Картинка 36 из 23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4429132"/>
            <a:ext cx="571504" cy="540917"/>
          </a:xfrm>
          <a:prstGeom prst="rect">
            <a:avLst/>
          </a:prstGeom>
          <a:noFill/>
        </p:spPr>
      </p:pic>
      <p:pic>
        <p:nvPicPr>
          <p:cNvPr id="24" name="Picture 10" descr="Картинка 36 из 23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6000768"/>
            <a:ext cx="571504" cy="540917"/>
          </a:xfrm>
          <a:prstGeom prst="rect">
            <a:avLst/>
          </a:prstGeom>
          <a:noFill/>
        </p:spPr>
      </p:pic>
      <p:pic>
        <p:nvPicPr>
          <p:cNvPr id="25" name="Picture 10" descr="Картинка 36 из 23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4714884"/>
            <a:ext cx="571504" cy="540917"/>
          </a:xfrm>
          <a:prstGeom prst="rect">
            <a:avLst/>
          </a:prstGeom>
          <a:noFill/>
        </p:spPr>
      </p:pic>
      <p:pic>
        <p:nvPicPr>
          <p:cNvPr id="5132" name="Picture 12" descr="Картинка 55 из 362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649167">
            <a:off x="6089076" y="3462702"/>
            <a:ext cx="877069" cy="768897"/>
          </a:xfrm>
          <a:prstGeom prst="rect">
            <a:avLst/>
          </a:prstGeom>
          <a:noFill/>
        </p:spPr>
      </p:pic>
      <p:pic>
        <p:nvPicPr>
          <p:cNvPr id="5134" name="Picture 14" descr="Картинка 14 из 3438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4572008"/>
            <a:ext cx="857256" cy="750334"/>
          </a:xfrm>
          <a:prstGeom prst="rect">
            <a:avLst/>
          </a:prstGeom>
          <a:noFill/>
        </p:spPr>
      </p:pic>
      <p:pic>
        <p:nvPicPr>
          <p:cNvPr id="5136" name="Picture 16" descr="Картинка 5 из 32429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57818" y="5000636"/>
            <a:ext cx="3643338" cy="1714512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7572396" y="4929198"/>
            <a:ext cx="1143008" cy="571504"/>
          </a:xfrm>
          <a:prstGeom prst="rect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8" name="Picture 18" descr="Картинка 7 из 19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4500570"/>
            <a:ext cx="714380" cy="1508588"/>
          </a:xfrm>
          <a:prstGeom prst="rect">
            <a:avLst/>
          </a:prstGeom>
          <a:noFill/>
        </p:spPr>
      </p:pic>
      <p:pic>
        <p:nvPicPr>
          <p:cNvPr id="5140" name="Picture 20" descr="Картинка 18 из 13439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14480" y="5357826"/>
            <a:ext cx="928694" cy="447794"/>
          </a:xfrm>
          <a:prstGeom prst="rect">
            <a:avLst/>
          </a:prstGeom>
          <a:noFill/>
        </p:spPr>
      </p:pic>
      <p:pic>
        <p:nvPicPr>
          <p:cNvPr id="29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flipH="1">
            <a:off x="7929586" y="3500438"/>
            <a:ext cx="500066" cy="715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142844" y="785794"/>
            <a:ext cx="5357850" cy="1785950"/>
          </a:xfrm>
          <a:prstGeom prst="cloudCallout">
            <a:avLst>
              <a:gd name="adj1" fmla="val -5183"/>
              <a:gd name="adj2" fmla="val 193491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в водоёмы сбрасывать промышленные отходы,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 гибнет рыба, птицы,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деревья у водоёмов.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355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pic>
        <p:nvPicPr>
          <p:cNvPr id="4098" name="Picture 2" descr="Картинка 25 из 128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214554"/>
            <a:ext cx="5448307" cy="445233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214282" y="785794"/>
            <a:ext cx="8786842" cy="1214446"/>
          </a:xfrm>
          <a:prstGeom prst="cloudCallout">
            <a:avLst>
              <a:gd name="adj1" fmla="val 22206"/>
              <a:gd name="adj2" fmla="val 289365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Необходимы очистные сооружения, чтобы поддерживать и сохранять здоровье людей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всех остальных живых существ.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355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pic>
        <p:nvPicPr>
          <p:cNvPr id="36866" name="Picture 2" descr="Картинка 125 из 12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36912"/>
            <a:ext cx="4082175" cy="3411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pic>
        <p:nvPicPr>
          <p:cNvPr id="10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67544" y="692696"/>
            <a:ext cx="2000264" cy="2860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-Что любила Злючка 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Грязючка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                                          -Как она путешествовала?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Куда она попадала?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ребята решили начать с ней борьбу?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 ребята решили бороться с ней на заводах и фабриках? Как ребята победили Злючку 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Грязючку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 улицах города? Как поймали её у реки? Как теперь стало вокруг?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узел 18"/>
          <p:cNvSpPr/>
          <p:nvPr/>
        </p:nvSpPr>
        <p:spPr>
          <a:xfrm>
            <a:off x="7740352" y="3429000"/>
            <a:ext cx="1000132" cy="9286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4067944" y="4797152"/>
            <a:ext cx="1500198" cy="1428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611560" y="836712"/>
            <a:ext cx="1000132" cy="9286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3143240" y="2143116"/>
            <a:ext cx="785818" cy="79534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" name="Picture 7" descr="Картинка 232 из 976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644008" y="3068960"/>
            <a:ext cx="3736726" cy="3571876"/>
          </a:xfrm>
          <a:prstGeom prst="rect">
            <a:avLst/>
          </a:prstGeom>
          <a:noFill/>
        </p:spPr>
      </p:pic>
      <p:pic>
        <p:nvPicPr>
          <p:cNvPr id="2049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764704"/>
            <a:ext cx="1408113" cy="2139950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395536" y="1916832"/>
            <a:ext cx="4104456" cy="4176464"/>
          </a:xfrm>
          <a:prstGeom prst="cloudCallout">
            <a:avLst>
              <a:gd name="adj1" fmla="val 100947"/>
              <a:gd name="adj2" fmla="val -3962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Давайте посмотрим, что со снегом, который я положил в стакан!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7143768" y="4929198"/>
            <a:ext cx="1428760" cy="1214446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Картинка 232 из 976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00760" y="3214686"/>
            <a:ext cx="3661991" cy="3500438"/>
          </a:xfrm>
          <a:prstGeom prst="rect">
            <a:avLst/>
          </a:prstGeom>
          <a:noFill/>
        </p:spPr>
      </p:pic>
      <p:sp>
        <p:nvSpPr>
          <p:cNvPr id="19" name="Блок-схема: узел 18"/>
          <p:cNvSpPr/>
          <p:nvPr/>
        </p:nvSpPr>
        <p:spPr>
          <a:xfrm>
            <a:off x="5000628" y="1785926"/>
            <a:ext cx="1000132" cy="9286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5000628" y="2428868"/>
            <a:ext cx="1500198" cy="1428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142844" y="4357694"/>
            <a:ext cx="5000660" cy="2143140"/>
          </a:xfrm>
          <a:prstGeom prst="cloudCallout">
            <a:avLst>
              <a:gd name="adj1" fmla="val -36701"/>
              <a:gd name="adj2" fmla="val 1556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Какого цвета ваши снежки? Что с ними произошло? Какого цвета вода? 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857224" y="714356"/>
            <a:ext cx="1500198" cy="1428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2000232" y="1071546"/>
            <a:ext cx="1285884" cy="121444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1928794" y="1714488"/>
            <a:ext cx="1000132" cy="9286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3143240" y="2143116"/>
            <a:ext cx="785818" cy="79534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" name="Picture 7" descr="Картинка 232 из 976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857620" y="642918"/>
            <a:ext cx="3736726" cy="357187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4214810" y="785794"/>
            <a:ext cx="4786314" cy="1500198"/>
          </a:xfrm>
          <a:prstGeom prst="cloudCallout">
            <a:avLst>
              <a:gd name="adj1" fmla="val -1594"/>
              <a:gd name="adj2" fmla="val 22693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Чтобы узнать, откуда грязь появилась в снежке, проследим ее путь.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355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sp>
        <p:nvSpPr>
          <p:cNvPr id="22" name="Блок-схема: узел 21"/>
          <p:cNvSpPr/>
          <p:nvPr/>
        </p:nvSpPr>
        <p:spPr>
          <a:xfrm>
            <a:off x="206344" y="2571744"/>
            <a:ext cx="2833708" cy="276086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2071670" y="2928934"/>
            <a:ext cx="2428892" cy="239947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2357422" y="4214818"/>
            <a:ext cx="1889138" cy="179855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4429124" y="5214950"/>
            <a:ext cx="1285884" cy="121388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642910" y="1857364"/>
            <a:ext cx="857256" cy="1000132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Картинка 232 из 976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142908" y="714356"/>
            <a:ext cx="2391496" cy="2285992"/>
          </a:xfrm>
          <a:prstGeom prst="rect">
            <a:avLst/>
          </a:prstGeom>
          <a:noFill/>
        </p:spPr>
      </p:pic>
      <p:sp>
        <p:nvSpPr>
          <p:cNvPr id="19" name="Блок-схема: узел 18"/>
          <p:cNvSpPr/>
          <p:nvPr/>
        </p:nvSpPr>
        <p:spPr>
          <a:xfrm>
            <a:off x="4429124" y="1500174"/>
            <a:ext cx="642942" cy="7143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4214810" y="1857364"/>
            <a:ext cx="857256" cy="9286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7500958" y="1071546"/>
            <a:ext cx="1214446" cy="114300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7143768" y="1571612"/>
            <a:ext cx="928694" cy="100013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7643834" y="2285992"/>
            <a:ext cx="642942" cy="64294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6858016" y="2643182"/>
            <a:ext cx="500066" cy="50959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" name="Picture 7" descr="Картинка 232 из 976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428992" y="714356"/>
            <a:ext cx="2391495" cy="2285991"/>
          </a:xfrm>
          <a:prstGeom prst="rect">
            <a:avLst/>
          </a:prstGeom>
          <a:noFill/>
        </p:spPr>
      </p:pic>
      <p:sp>
        <p:nvSpPr>
          <p:cNvPr id="13" name="Стрелка влево 12"/>
          <p:cNvSpPr/>
          <p:nvPr/>
        </p:nvSpPr>
        <p:spPr>
          <a:xfrm rot="10800000" flipH="1">
            <a:off x="2143108" y="1714488"/>
            <a:ext cx="1357322" cy="500066"/>
          </a:xfrm>
          <a:prstGeom prst="lef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10800000" flipH="1">
            <a:off x="5572132" y="1714488"/>
            <a:ext cx="1357322" cy="500066"/>
          </a:xfrm>
          <a:prstGeom prst="lef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Картинка 164 из 62490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4643446"/>
            <a:ext cx="2857520" cy="2857520"/>
          </a:xfrm>
          <a:prstGeom prst="rect">
            <a:avLst/>
          </a:prstGeom>
          <a:noFill/>
        </p:spPr>
      </p:pic>
      <p:sp>
        <p:nvSpPr>
          <p:cNvPr id="24" name="Выноска-облако 23"/>
          <p:cNvSpPr/>
          <p:nvPr/>
        </p:nvSpPr>
        <p:spPr>
          <a:xfrm>
            <a:off x="8358214" y="5929330"/>
            <a:ext cx="571504" cy="285752"/>
          </a:xfrm>
          <a:prstGeom prst="cloudCallout">
            <a:avLst>
              <a:gd name="adj1" fmla="val -10366"/>
              <a:gd name="adj2" fmla="val 754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ыноска-облако 24"/>
          <p:cNvSpPr/>
          <p:nvPr/>
        </p:nvSpPr>
        <p:spPr>
          <a:xfrm>
            <a:off x="7858148" y="6072206"/>
            <a:ext cx="1000164" cy="428628"/>
          </a:xfrm>
          <a:prstGeom prst="cloudCallout">
            <a:avLst>
              <a:gd name="adj1" fmla="val -73268"/>
              <a:gd name="adj2" fmla="val -64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лево 32"/>
          <p:cNvSpPr/>
          <p:nvPr/>
        </p:nvSpPr>
        <p:spPr>
          <a:xfrm rot="9741796">
            <a:off x="3470669" y="3876128"/>
            <a:ext cx="4021785" cy="466747"/>
          </a:xfrm>
          <a:prstGeom prst="lef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/>
          <p:cNvSpPr/>
          <p:nvPr/>
        </p:nvSpPr>
        <p:spPr>
          <a:xfrm rot="16200000" flipH="1">
            <a:off x="6648367" y="4281592"/>
            <a:ext cx="1919497" cy="500066"/>
          </a:xfrm>
          <a:prstGeom prst="lef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58" name="Picture 2" descr="http://kolomna-news.ru/wp-content/uploads/2017/07/congress_greenhouse_gases_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2699792" cy="244990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33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pic>
        <p:nvPicPr>
          <p:cNvPr id="9" name="Picture 2" descr="http://gtrksmolensk.ru/media/news/article_1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37980"/>
            <a:ext cx="4032448" cy="2740657"/>
          </a:xfrm>
          <a:prstGeom prst="rect">
            <a:avLst/>
          </a:prstGeom>
          <a:noFill/>
        </p:spPr>
      </p:pic>
      <p:sp>
        <p:nvSpPr>
          <p:cNvPr id="10" name="Выноска-облако 9"/>
          <p:cNvSpPr/>
          <p:nvPr/>
        </p:nvSpPr>
        <p:spPr>
          <a:xfrm>
            <a:off x="899592" y="332656"/>
            <a:ext cx="7416824" cy="3456384"/>
          </a:xfrm>
          <a:prstGeom prst="cloudCallout">
            <a:avLst>
              <a:gd name="adj1" fmla="val 21493"/>
              <a:gd name="adj2" fmla="val 153849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Очень много дыма, газов и копоти  выбрасывают в воздух фабрики и заводы. Всё это сначала находится в воздухе, разносится ветром на далёкие расстояния, а затем падает на землю. Зимой эта пыль и грязь ложатся на снег.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933056"/>
            <a:ext cx="2286000" cy="2047875"/>
          </a:xfrm>
          <a:prstGeom prst="rect">
            <a:avLst/>
          </a:prstGeom>
          <a:noFill/>
        </p:spPr>
      </p:pic>
      <p:pic>
        <p:nvPicPr>
          <p:cNvPr id="43010" name="Picture 2" descr="http://cdn.tvc.ru/pictures/o/913/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573016"/>
            <a:ext cx="4850721" cy="27363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620688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многих странах автомобиль превратился в злейшего врага природы и самого человека. Автомобиль выбрасывает в атмосферу  вредные  вещества. Жители крупных городов вместе с воздухом вдыхают их.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19 из 63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852936"/>
            <a:ext cx="4569144" cy="3429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620688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Автомобилей становится больше.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Машины вытесняют зелёные насаждения и парки, заполняя свободное пространство городов стоянками. В Москве, например, 70% загрязнения воздуха даёт автотранспорт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204864"/>
            <a:ext cx="2286000" cy="20478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692696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Владельцы машин должны  каждый год проходить технический осмотр своих автомобилей, на котором определяется состояние автомобиля. Обязательно регулируется выброс выхлопных газов, смотрят: не подтекает ли на землю масло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 descr="http://wilgood.spb.ru/templates/wilgood/img/%D0%B0%D0%B2%D1%82%D0%BE%D1%81%D0%B5%D1%80%D0%B2%D0%B8%D1%81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717032"/>
            <a:ext cx="6944509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498</TotalTime>
  <Words>311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Окружающий мир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user</cp:lastModifiedBy>
  <cp:revision>71</cp:revision>
  <dcterms:modified xsi:type="dcterms:W3CDTF">2021-01-26T09:52:01Z</dcterms:modified>
</cp:coreProperties>
</file>