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5" r:id="rId8"/>
    <p:sldId id="260" r:id="rId9"/>
    <p:sldId id="259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00B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0157" y="1124744"/>
            <a:ext cx="7772400" cy="1470025"/>
          </a:xfrm>
          <a:noFill/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8000"/>
                </a:solidFill>
              </a:rPr>
              <a:t>Растениеводство</a:t>
            </a:r>
            <a:endParaRPr lang="ru-RU" sz="8000" b="1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068960"/>
            <a:ext cx="7056784" cy="31683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B800"/>
                </a:solidFill>
              </a:rPr>
              <a:t>Урок по окружающему миру в 3 классе</a:t>
            </a:r>
          </a:p>
          <a:p>
            <a:r>
              <a:rPr lang="ru-RU" b="1" dirty="0" smtClean="0">
                <a:solidFill>
                  <a:srgbClr val="00B800"/>
                </a:solidFill>
              </a:rPr>
              <a:t>УМК «Школа России»</a:t>
            </a:r>
          </a:p>
          <a:p>
            <a:r>
              <a:rPr lang="ru-RU" b="1" dirty="0" smtClean="0">
                <a:solidFill>
                  <a:srgbClr val="00B800"/>
                </a:solidFill>
              </a:rPr>
              <a:t> </a:t>
            </a:r>
            <a:r>
              <a:rPr lang="ru-RU" b="1" dirty="0" smtClean="0">
                <a:solidFill>
                  <a:srgbClr val="00B800"/>
                </a:solidFill>
              </a:rPr>
              <a:t>Уч</a:t>
            </a:r>
            <a:r>
              <a:rPr lang="ru-RU" b="1" dirty="0" smtClean="0">
                <a:solidFill>
                  <a:srgbClr val="00B800"/>
                </a:solidFill>
              </a:rPr>
              <a:t>итель </a:t>
            </a:r>
            <a:r>
              <a:rPr lang="ru-RU" b="1" dirty="0" smtClean="0">
                <a:solidFill>
                  <a:srgbClr val="00B800"/>
                </a:solidFill>
              </a:rPr>
              <a:t>начальных классов </a:t>
            </a:r>
            <a:r>
              <a:rPr lang="ru-RU" b="1" dirty="0" smtClean="0">
                <a:solidFill>
                  <a:srgbClr val="00B800"/>
                </a:solidFill>
              </a:rPr>
              <a:t>МАОУ «</a:t>
            </a:r>
            <a:r>
              <a:rPr lang="ru-RU" b="1" dirty="0" err="1" smtClean="0">
                <a:solidFill>
                  <a:srgbClr val="00B800"/>
                </a:solidFill>
              </a:rPr>
              <a:t>Гуринская</a:t>
            </a:r>
            <a:r>
              <a:rPr lang="ru-RU" b="1" dirty="0" smtClean="0">
                <a:solidFill>
                  <a:srgbClr val="00B800"/>
                </a:solidFill>
              </a:rPr>
              <a:t> </a:t>
            </a:r>
            <a:r>
              <a:rPr lang="ru-RU" b="1" dirty="0" smtClean="0">
                <a:solidFill>
                  <a:srgbClr val="00B800"/>
                </a:solidFill>
              </a:rPr>
              <a:t>СОШ</a:t>
            </a:r>
            <a:r>
              <a:rPr lang="ru-RU" b="1" dirty="0" smtClean="0">
                <a:solidFill>
                  <a:srgbClr val="00B800"/>
                </a:solidFill>
              </a:rPr>
              <a:t>»</a:t>
            </a:r>
            <a:endParaRPr lang="ru-RU" b="1" dirty="0" smtClean="0">
              <a:solidFill>
                <a:srgbClr val="00B800"/>
              </a:solidFill>
            </a:endParaRPr>
          </a:p>
          <a:p>
            <a:r>
              <a:rPr lang="ru-RU" b="1" dirty="0" err="1" smtClean="0">
                <a:solidFill>
                  <a:srgbClr val="00B800"/>
                </a:solidFill>
              </a:rPr>
              <a:t>Гусельникова</a:t>
            </a:r>
            <a:r>
              <a:rPr lang="ru-RU" b="1" dirty="0" smtClean="0">
                <a:solidFill>
                  <a:srgbClr val="00B800"/>
                </a:solidFill>
              </a:rPr>
              <a:t> </a:t>
            </a:r>
            <a:r>
              <a:rPr lang="ru-RU" b="1" dirty="0" smtClean="0">
                <a:solidFill>
                  <a:srgbClr val="00B800"/>
                </a:solidFill>
              </a:rPr>
              <a:t>А. Н.</a:t>
            </a:r>
            <a:endParaRPr lang="ru-RU" b="1" dirty="0">
              <a:solidFill>
                <a:srgbClr val="00B800"/>
              </a:solidFill>
            </a:endParaRPr>
          </a:p>
        </p:txBody>
      </p:sp>
      <p:pic>
        <p:nvPicPr>
          <p:cNvPr id="1026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32179" y="476672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30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899592" y="667691"/>
            <a:ext cx="8352928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Прядильные. Хлопок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 descr="http://chimimu.ru/wp-content/uploads/2015/05/organicheskiy_hlopok_internet_magaz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99959" y="1763579"/>
            <a:ext cx="3385378" cy="29667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arth-chronicles.ru/Publications_3/60/pic_88a882e7c59d13a98570a2d921283a8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356105" cy="22374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QuZGHT4VeMhKdd08rPGH0ZBUn15YqFOVxSwMGWX0-1g5gT7cT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420" y="4293096"/>
            <a:ext cx="2619375" cy="17430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ont.ws/uploads/pic/2016/2/vata_st_25_st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83768" y="4745031"/>
            <a:ext cx="2813763" cy="13205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30608" y="1473280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2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195736" y="640323"/>
            <a:ext cx="5579202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Технические 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 descr="http://www.agroscop.com.ua/files/coa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40324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nsahar.ru/assets/images/products/big/big_kuskov_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3308810"/>
            <a:ext cx="2520280" cy="26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ho.ru/files/IMG_034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581477"/>
            <a:ext cx="3043111" cy="405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ira-scrap.ru/KATALOG/ZVETY/3/0_8c1af_33e88bed_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1577765"/>
            <a:ext cx="1916438" cy="22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png-images.ru/wp-content/uploads/2015/03/03/8342/png/potato_PNG43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3604" y="4329640"/>
            <a:ext cx="2490488" cy="19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МОИ РИСУНКИ\еда\starch-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03490" y="2564812"/>
            <a:ext cx="1978574" cy="19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4730" y="509811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4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380157" y="0"/>
            <a:ext cx="6947354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Группы </a:t>
            </a:r>
          </a:p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культурных растений   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2527" y="2130703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овощные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259" y="2130704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плодовые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4051" y="3899022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декоративные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37075" y="1628800"/>
            <a:ext cx="1104638" cy="576064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73805" y="1731878"/>
            <a:ext cx="1019598" cy="576064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148064" y="1628800"/>
            <a:ext cx="26828" cy="1728192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Мои документы\МОИ РИСУНКИ\овощи фрукты\0_947f9_b149faf6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73943" y="2629986"/>
            <a:ext cx="24384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fotki.yandex.ru/get/9346/16969765.18c/0_7d04d_22784597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5603" y="2747660"/>
            <a:ext cx="2713927" cy="153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arnasse.ru/upload/comments/9711086711001f2b7edd314971556f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71751" y="4980151"/>
            <a:ext cx="2120578" cy="12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s5.pikabu.ru/images/big_size_comm/2014-11_2/1415372528896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4944" y="5229200"/>
            <a:ext cx="1285055" cy="10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-fotki.yandex.ru/get/9805/16969765.1f2/0_8c22a_c99cfc56_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92328" y="4832085"/>
            <a:ext cx="1222491" cy="138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96250" y="542950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7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475656" y="620688"/>
            <a:ext cx="6947354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Овощеводство</a:t>
            </a:r>
          </a:p>
        </p:txBody>
      </p:sp>
      <p:pic>
        <p:nvPicPr>
          <p:cNvPr id="6146" name="Picture 2" descr="http://moyaokruga.ru/img/image_big/f26f7d65-2c59-46e3-943b-b5ad49900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11610" y="154401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edpress.ru/sites/fedpress/files/imagecache/rss_preview_240x210/kuskoff/news/ovoshc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630" y="1544019"/>
            <a:ext cx="295183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vestina.ru/images/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95786" y="3990535"/>
            <a:ext cx="3751063" cy="21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0.liveinternet.ru/images/attach/c/10/108/929/108929502_97ccfb4183c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19145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361636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40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691680" y="620688"/>
            <a:ext cx="6947354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Садоводство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 descr="http://900igr.net/datas/biologija/Kultury-rastenij/0008-008-Plodovodstvo-eto-vyraschivanie-plodovykh-kultu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5903640" cy="44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539428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5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829729" y="524156"/>
            <a:ext cx="6947354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Цветоводство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170" name="Picture 2" descr="http://venskayadacha.com/wp-content/uploads/2013/03/sovmeshhennoe-vyrashhivanie-cvetov-i-ovoshhej-v-kontejnera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9501" y="1447486"/>
            <a:ext cx="3623891" cy="27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dei-biz.com/wp-content/uploads/2013/10/razvedenie-roz-ideya-biznes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83486" y="3919247"/>
            <a:ext cx="3872029" cy="22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moe-online.ru/image/news/239149_s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80157" y="1520563"/>
            <a:ext cx="3608334" cy="23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361636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82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829729" y="524156"/>
            <a:ext cx="6947354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Тест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0156" y="1448716"/>
            <a:ext cx="7656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</a:t>
            </a:r>
            <a:r>
              <a:rPr lang="ru-RU" sz="2400" b="1" dirty="0" smtClean="0"/>
              <a:t>. </a:t>
            </a:r>
            <a:r>
              <a:rPr lang="ru-RU" sz="2400" b="1" dirty="0"/>
              <a:t>Какая отрасль не относится к растениеводству?</a:t>
            </a:r>
            <a:endParaRPr lang="ru-RU" sz="2400" dirty="0"/>
          </a:p>
          <a:p>
            <a:r>
              <a:rPr lang="ru-RU" sz="2400" b="1" dirty="0">
                <a:solidFill>
                  <a:srgbClr val="008000"/>
                </a:solidFill>
              </a:rPr>
              <a:t>А) птицеводство      </a:t>
            </a:r>
            <a:r>
              <a:rPr lang="ru-RU" sz="2400" b="1" dirty="0" smtClean="0">
                <a:solidFill>
                  <a:srgbClr val="008000"/>
                </a:solidFill>
              </a:rPr>
              <a:t>Б</a:t>
            </a:r>
            <a:r>
              <a:rPr lang="ru-RU" sz="2400" b="1" dirty="0">
                <a:solidFill>
                  <a:srgbClr val="008000"/>
                </a:solidFill>
              </a:rPr>
              <a:t>) плодоводство         </a:t>
            </a:r>
            <a:r>
              <a:rPr lang="ru-RU" sz="2400" b="1" dirty="0" smtClean="0">
                <a:solidFill>
                  <a:srgbClr val="008000"/>
                </a:solidFill>
              </a:rPr>
              <a:t> В</a:t>
            </a:r>
            <a:r>
              <a:rPr lang="ru-RU" sz="2400" b="1" dirty="0">
                <a:solidFill>
                  <a:srgbClr val="008000"/>
                </a:solidFill>
              </a:rPr>
              <a:t>) полеводство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334034"/>
            <a:ext cx="8214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</a:t>
            </a:r>
            <a:r>
              <a:rPr lang="ru-RU" sz="2400" b="1" dirty="0" smtClean="0"/>
              <a:t>.Укажи </a:t>
            </a:r>
            <a:r>
              <a:rPr lang="ru-RU" sz="2400" b="1" dirty="0"/>
              <a:t>строчку, в которой правильно указаны основные отрасли растениеводства.</a:t>
            </a:r>
            <a:endParaRPr lang="ru-RU" sz="2400" dirty="0"/>
          </a:p>
          <a:p>
            <a:r>
              <a:rPr lang="ru-RU" sz="2400" dirty="0"/>
              <a:t>      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rgbClr val="008000"/>
                </a:solidFill>
              </a:rPr>
              <a:t>А ) </a:t>
            </a:r>
            <a:r>
              <a:rPr lang="ru-RU" sz="2400" b="1" dirty="0" smtClean="0">
                <a:solidFill>
                  <a:srgbClr val="008000"/>
                </a:solidFill>
              </a:rPr>
              <a:t>полеводство</a:t>
            </a:r>
            <a:r>
              <a:rPr lang="ru-RU" sz="2400" b="1" dirty="0">
                <a:solidFill>
                  <a:srgbClr val="008000"/>
                </a:solidFill>
              </a:rPr>
              <a:t>, овцеводство, </a:t>
            </a:r>
            <a:r>
              <a:rPr lang="ru-RU" sz="2400" b="1" dirty="0" err="1" smtClean="0">
                <a:solidFill>
                  <a:srgbClr val="008000"/>
                </a:solidFill>
              </a:rPr>
              <a:t>кактусоводство</a:t>
            </a:r>
            <a:endParaRPr lang="ru-RU" sz="2400" b="1" dirty="0">
              <a:solidFill>
                <a:srgbClr val="008000"/>
              </a:solidFill>
            </a:endParaRPr>
          </a:p>
          <a:p>
            <a:r>
              <a:rPr lang="ru-RU" sz="2400" b="1" dirty="0" smtClean="0">
                <a:solidFill>
                  <a:srgbClr val="008000"/>
                </a:solidFill>
              </a:rPr>
              <a:t> Б)полеводство</a:t>
            </a:r>
            <a:r>
              <a:rPr lang="ru-RU" sz="2400" b="1" dirty="0">
                <a:solidFill>
                  <a:srgbClr val="008000"/>
                </a:solidFill>
              </a:rPr>
              <a:t>, овощеводство, </a:t>
            </a:r>
            <a:r>
              <a:rPr lang="ru-RU" sz="2400" b="1" dirty="0" err="1" smtClean="0">
                <a:solidFill>
                  <a:srgbClr val="008000"/>
                </a:solidFill>
              </a:rPr>
              <a:t>плодоводство,цветоводство</a:t>
            </a:r>
            <a:endParaRPr lang="ru-RU" sz="2400" b="1" dirty="0">
              <a:solidFill>
                <a:srgbClr val="008000"/>
              </a:solidFill>
            </a:endParaRPr>
          </a:p>
          <a:p>
            <a:r>
              <a:rPr lang="ru-RU" sz="2400" b="1" dirty="0">
                <a:solidFill>
                  <a:srgbClr val="008000"/>
                </a:solidFill>
              </a:rPr>
              <a:t>        </a:t>
            </a: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>
                <a:solidFill>
                  <a:srgbClr val="008000"/>
                </a:solidFill>
              </a:rPr>
              <a:t>В) </a:t>
            </a:r>
            <a:r>
              <a:rPr lang="ru-RU" sz="2400" b="1" dirty="0" smtClean="0">
                <a:solidFill>
                  <a:srgbClr val="008000"/>
                </a:solidFill>
              </a:rPr>
              <a:t>полеводство</a:t>
            </a:r>
            <a:r>
              <a:rPr lang="ru-RU" sz="2400" b="1" dirty="0">
                <a:solidFill>
                  <a:srgbClr val="008000"/>
                </a:solidFill>
              </a:rPr>
              <a:t>, овощеводство, оленеводство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0085" y="4292883"/>
            <a:ext cx="6750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</a:t>
            </a:r>
            <a:r>
              <a:rPr lang="ru-RU" sz="2400" b="1" dirty="0" smtClean="0"/>
              <a:t>. </a:t>
            </a:r>
            <a:r>
              <a:rPr lang="ru-RU" sz="2400" b="1" dirty="0"/>
              <a:t>Что выращивают люди, занимающиеся плодоводством?</a:t>
            </a:r>
            <a:endParaRPr lang="ru-RU" sz="2400" dirty="0"/>
          </a:p>
          <a:p>
            <a:r>
              <a:rPr lang="ru-RU" sz="2400" b="1" dirty="0">
                <a:solidFill>
                  <a:srgbClr val="008000"/>
                </a:solidFill>
              </a:rPr>
              <a:t>А) цветы               Б) фрукты                В) овощи</a:t>
            </a:r>
          </a:p>
        </p:txBody>
      </p:sp>
      <p:pic>
        <p:nvPicPr>
          <p:cNvPr id="8194" name="Picture 2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361636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380156" y="1864214"/>
            <a:ext cx="449573" cy="415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27984" y="5077713"/>
            <a:ext cx="449573" cy="415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87036" y="3501008"/>
            <a:ext cx="449573" cy="415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6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23285" y="541875"/>
            <a:ext cx="1590143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Тест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6783" y="1340768"/>
            <a:ext cx="7517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</a:t>
            </a:r>
            <a:r>
              <a:rPr lang="ru-RU" sz="2400" b="1" dirty="0" smtClean="0"/>
              <a:t>. </a:t>
            </a:r>
            <a:r>
              <a:rPr lang="ru-RU" sz="2400" b="1" dirty="0"/>
              <a:t>Из какого растения делают пшено?</a:t>
            </a:r>
            <a:endParaRPr lang="ru-RU" sz="2400" dirty="0"/>
          </a:p>
          <a:p>
            <a:r>
              <a:rPr lang="ru-RU" sz="2400" b="1" dirty="0">
                <a:solidFill>
                  <a:srgbClr val="008000"/>
                </a:solidFill>
              </a:rPr>
              <a:t>А) из пшеницы              Б) из проса                В) из ячменя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0157" y="2348880"/>
            <a:ext cx="7344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5</a:t>
            </a:r>
            <a:r>
              <a:rPr lang="ru-RU" sz="2400" b="1" dirty="0" smtClean="0"/>
              <a:t>. </a:t>
            </a:r>
            <a:r>
              <a:rPr lang="ru-RU" sz="2400" b="1" dirty="0"/>
              <a:t>Из семян какого растения делают масло?</a:t>
            </a:r>
            <a:endParaRPr lang="ru-RU" sz="2400" dirty="0"/>
          </a:p>
          <a:p>
            <a:r>
              <a:rPr lang="ru-RU" sz="2400" b="1" dirty="0">
                <a:solidFill>
                  <a:srgbClr val="008000"/>
                </a:solidFill>
              </a:rPr>
              <a:t>А) просо                  Б) овёс                 В) подсолнечник</a:t>
            </a:r>
          </a:p>
          <a:p>
            <a:r>
              <a:rPr lang="ru-RU" b="1" dirty="0">
                <a:solidFill>
                  <a:srgbClr val="008000"/>
                </a:solidFill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0070" y="3279761"/>
            <a:ext cx="7763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6. Из какой муки пекут белый хлеб?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А</a:t>
            </a:r>
            <a:r>
              <a:rPr lang="ru-RU" sz="2400" b="1" dirty="0">
                <a:solidFill>
                  <a:srgbClr val="008000"/>
                </a:solidFill>
              </a:rPr>
              <a:t>) из пшеничной        </a:t>
            </a:r>
            <a:r>
              <a:rPr lang="ru-RU" sz="2400" b="1" dirty="0" smtClean="0">
                <a:solidFill>
                  <a:srgbClr val="008000"/>
                </a:solidFill>
              </a:rPr>
              <a:t>Б</a:t>
            </a:r>
            <a:r>
              <a:rPr lang="ru-RU" sz="2400" b="1" dirty="0">
                <a:solidFill>
                  <a:srgbClr val="008000"/>
                </a:solidFill>
              </a:rPr>
              <a:t>) из ржаной        </a:t>
            </a:r>
            <a:r>
              <a:rPr lang="ru-RU" sz="2400" b="1" dirty="0" smtClean="0">
                <a:solidFill>
                  <a:srgbClr val="008000"/>
                </a:solidFill>
              </a:rPr>
              <a:t>В</a:t>
            </a:r>
            <a:r>
              <a:rPr lang="ru-RU" sz="2400" b="1" dirty="0">
                <a:solidFill>
                  <a:srgbClr val="008000"/>
                </a:solidFill>
              </a:rPr>
              <a:t>) из кукурузной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33826" y="5255982"/>
            <a:ext cx="666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8</a:t>
            </a:r>
            <a:r>
              <a:rPr lang="ru-RU" sz="2400" b="1" dirty="0" smtClean="0"/>
              <a:t>. </a:t>
            </a:r>
            <a:r>
              <a:rPr lang="ru-RU" sz="2400" b="1" dirty="0"/>
              <a:t>Из какого растения делают </a:t>
            </a:r>
            <a:r>
              <a:rPr lang="ru-RU" sz="2400" b="1" dirty="0" smtClean="0"/>
              <a:t> ткани</a:t>
            </a:r>
            <a:r>
              <a:rPr lang="ru-RU" sz="2400" b="1" dirty="0"/>
              <a:t>?</a:t>
            </a:r>
          </a:p>
          <a:p>
            <a:r>
              <a:rPr lang="ru-RU" sz="2400" b="1" dirty="0">
                <a:solidFill>
                  <a:srgbClr val="008000"/>
                </a:solidFill>
              </a:rPr>
              <a:t>А) из подсолнечника         </a:t>
            </a: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>
                <a:solidFill>
                  <a:srgbClr val="008000"/>
                </a:solidFill>
              </a:rPr>
              <a:t>Б) из овса     </a:t>
            </a:r>
            <a:r>
              <a:rPr lang="ru-RU" sz="2400" b="1" dirty="0" smtClean="0">
                <a:solidFill>
                  <a:srgbClr val="008000"/>
                </a:solidFill>
              </a:rPr>
              <a:t>В</a:t>
            </a:r>
            <a:r>
              <a:rPr lang="ru-RU" sz="2400" b="1" dirty="0">
                <a:solidFill>
                  <a:srgbClr val="008000"/>
                </a:solidFill>
              </a:rPr>
              <a:t>) из льна</a:t>
            </a:r>
          </a:p>
        </p:txBody>
      </p:sp>
      <p:pic>
        <p:nvPicPr>
          <p:cNvPr id="12290" name="Picture 2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361636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03995" y="414908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7</a:t>
            </a:r>
            <a:r>
              <a:rPr lang="ru-RU" sz="2400" b="1" dirty="0" smtClean="0"/>
              <a:t>. </a:t>
            </a:r>
            <a:r>
              <a:rPr lang="ru-RU" sz="2400" b="1" dirty="0"/>
              <a:t>Из какого растения получают крахмал?</a:t>
            </a:r>
          </a:p>
          <a:p>
            <a:r>
              <a:rPr lang="ru-RU" sz="2400" b="1" dirty="0">
                <a:solidFill>
                  <a:srgbClr val="008000"/>
                </a:solidFill>
              </a:rPr>
              <a:t>А) из льна       </a:t>
            </a: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>
                <a:solidFill>
                  <a:srgbClr val="008000"/>
                </a:solidFill>
              </a:rPr>
              <a:t>Б) из картофеля         </a:t>
            </a:r>
            <a:r>
              <a:rPr lang="ru-RU" sz="2400" b="1" dirty="0" smtClean="0">
                <a:solidFill>
                  <a:srgbClr val="008000"/>
                </a:solidFill>
              </a:rPr>
              <a:t>В</a:t>
            </a:r>
            <a:r>
              <a:rPr lang="ru-RU" sz="2400" b="1" dirty="0">
                <a:solidFill>
                  <a:srgbClr val="008000"/>
                </a:solidFill>
              </a:rPr>
              <a:t>) из подсолнечника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4223285" y="1746217"/>
            <a:ext cx="449573" cy="415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40315" y="2695128"/>
            <a:ext cx="449573" cy="415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330070" y="3636749"/>
            <a:ext cx="449573" cy="415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75856" y="4564578"/>
            <a:ext cx="449573" cy="415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491958" y="5671480"/>
            <a:ext cx="449573" cy="415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3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829729" y="524156"/>
            <a:ext cx="6947354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Итог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2347" y="1700808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 </a:t>
            </a:r>
            <a:r>
              <a:rPr lang="ru-RU" sz="3600" b="1" dirty="0">
                <a:solidFill>
                  <a:srgbClr val="008000"/>
                </a:solidFill>
              </a:rPr>
              <a:t>Уроки разные бывают.</a:t>
            </a:r>
          </a:p>
          <a:p>
            <a:r>
              <a:rPr lang="ru-RU" sz="3600" b="1" dirty="0">
                <a:solidFill>
                  <a:srgbClr val="008000"/>
                </a:solidFill>
              </a:rPr>
              <a:t>Каким же был у нас урок?</a:t>
            </a:r>
          </a:p>
          <a:p>
            <a:r>
              <a:rPr lang="ru-RU" sz="3600" b="1" dirty="0">
                <a:solidFill>
                  <a:srgbClr val="008000"/>
                </a:solidFill>
              </a:rPr>
              <a:t>Согласны – слышу я хлопок,</a:t>
            </a:r>
          </a:p>
          <a:p>
            <a:r>
              <a:rPr lang="ru-RU" sz="3600" b="1" dirty="0">
                <a:solidFill>
                  <a:srgbClr val="008000"/>
                </a:solidFill>
              </a:rPr>
              <a:t>А не согласны – помолчите,</a:t>
            </a:r>
          </a:p>
          <a:p>
            <a:r>
              <a:rPr lang="ru-RU" sz="3600" b="1" dirty="0">
                <a:solidFill>
                  <a:srgbClr val="008000"/>
                </a:solidFill>
              </a:rPr>
              <a:t>И тихо-тихо </a:t>
            </a:r>
            <a:r>
              <a:rPr lang="ru-RU" sz="3600" b="1" dirty="0" smtClean="0">
                <a:solidFill>
                  <a:srgbClr val="008000"/>
                </a:solidFill>
              </a:rPr>
              <a:t>посидите.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10242" name="Picture 2" descr="http://img-fotki.yandex.ru/get/4601/tatyana2q8-medvedeva.a1/0_4b999_e5d42d32_L.jpg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2314" y="3573016"/>
            <a:ext cx="3614365" cy="36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1746" y="361636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26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0084" y="62068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Наш </a:t>
            </a:r>
            <a:r>
              <a:rPr lang="ru-RU" sz="4000" b="1" dirty="0">
                <a:solidFill>
                  <a:srgbClr val="FF0000"/>
                </a:solidFill>
              </a:rPr>
              <a:t>урок был: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-интересным;</a:t>
            </a:r>
          </a:p>
          <a:p>
            <a:r>
              <a:rPr lang="ru-RU" sz="3200" b="1" dirty="0">
                <a:solidFill>
                  <a:srgbClr val="0000CC"/>
                </a:solidFill>
              </a:rPr>
              <a:t>-необычным;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-скучным-скучным;</a:t>
            </a:r>
          </a:p>
          <a:p>
            <a:r>
              <a:rPr lang="ru-RU" sz="3200" b="1" dirty="0">
                <a:solidFill>
                  <a:srgbClr val="0000CC"/>
                </a:solidFill>
              </a:rPr>
              <a:t>-вкусным-вкусным;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-тёплым-тёплым;</a:t>
            </a:r>
          </a:p>
          <a:p>
            <a:r>
              <a:rPr lang="ru-RU" sz="3200" b="1" dirty="0">
                <a:solidFill>
                  <a:srgbClr val="0000CC"/>
                </a:solidFill>
              </a:rPr>
              <a:t>-очень светлым;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-грустным-грустным;</a:t>
            </a:r>
          </a:p>
          <a:p>
            <a:r>
              <a:rPr lang="ru-RU" sz="3200" b="1" dirty="0">
                <a:solidFill>
                  <a:srgbClr val="0000CC"/>
                </a:solidFill>
              </a:rPr>
              <a:t>-очень вялым;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-аппетитным;</a:t>
            </a:r>
          </a:p>
          <a:p>
            <a:r>
              <a:rPr lang="ru-RU" sz="3200" b="1" dirty="0">
                <a:solidFill>
                  <a:srgbClr val="0000CC"/>
                </a:solidFill>
              </a:rPr>
              <a:t>-витаминным.</a:t>
            </a:r>
          </a:p>
        </p:txBody>
      </p:sp>
      <p:pic>
        <p:nvPicPr>
          <p:cNvPr id="9218" name="Picture 2" descr="http://img1.liveinternet.ru/images/attach/c/0/121/265/121265987_2901825_hareketli_avatarlar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9664" y="2967284"/>
            <a:ext cx="3024336" cy="29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laycast.ru/uploads/2016/01/11/16765194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4532" y="620688"/>
            <a:ext cx="2694599" cy="239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04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3479" y="548680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Сельское хозяйство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990" y="1552070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Составная часть </a:t>
            </a:r>
          </a:p>
          <a:p>
            <a:pPr algn="ctr"/>
            <a:r>
              <a:rPr lang="ru-RU" sz="5400" b="1" i="1" dirty="0" smtClean="0">
                <a:ln>
                  <a:solidFill>
                    <a:schemeClr val="tx1"/>
                  </a:solidFill>
                </a:ln>
              </a:rPr>
              <a:t>(или отрасль) 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экономики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1026" name="Picture 2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17066" y="4437112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78657" y="1585926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33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5860" y="836712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Растениеводство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060848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Составная часть</a:t>
            </a:r>
            <a:r>
              <a:rPr lang="ru-RU" sz="4400" b="1" i="1" dirty="0" smtClean="0">
                <a:ln>
                  <a:solidFill>
                    <a:schemeClr val="tx1"/>
                  </a:solidFill>
                </a:ln>
              </a:rPr>
              <a:t>(или отрасль)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сельского хозяйства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0527" y="4363220"/>
            <a:ext cx="7236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Выращивание культурных растений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30180" y="3439890"/>
            <a:ext cx="7488832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Задача: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1686" y="692696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76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9399" y="620688"/>
            <a:ext cx="7965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Цели растениеводства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9669" y="1628799"/>
            <a:ext cx="75843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1.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Получать продукты питания. 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2.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Корм для животных.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3.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Материал для промышленности.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6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50521" y="2348880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80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3198" y="664820"/>
            <a:ext cx="4821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Группы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6158" y="2204864"/>
            <a:ext cx="280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Зерновые культуры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7995" y="4005064"/>
            <a:ext cx="280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Кормовые  культуры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373252"/>
            <a:ext cx="3456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Прядильные  культуры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059832" y="1772816"/>
            <a:ext cx="1104638" cy="576064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164470" y="1812015"/>
            <a:ext cx="432048" cy="2232248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12160" y="1700808"/>
            <a:ext cx="1227238" cy="720080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92080" y="4014903"/>
            <a:ext cx="3456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Технические  культуры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964942" y="1772816"/>
            <a:ext cx="687178" cy="2376264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7085" y="686966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24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593198" y="664820"/>
            <a:ext cx="4821700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Зерновые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30" name="Picture 6" descr="https://img-fotki.yandex.ru/get/6714/200418627.e1/0_14e545_66937927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1559" y="1594149"/>
            <a:ext cx="1447062" cy="25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лос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976959">
            <a:off x="6835515" y="2315172"/>
            <a:ext cx="2857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a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90923" y="1189180"/>
            <a:ext cx="2857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data:image/jpeg;base64,/9j/4AAQSkZJRgABAQAAAQABAAD/2wCEAAkGBxMSEhUTExMVFhUWFRUYFRcXGBYXGBgaFRUXFxUYGBYYHSghGBolHhUWITEhJSkrLi4uFx8zODMtNygtLisBCgoKDg0OGxAQGy0mICUtLS0vLzItLS0vLS0vLS0vLS0tLS0tLS0tLS0tLS0tLS0xLS0tLS0tLS0tLS0tLS0tLf/AABEIAMIBAwMBEQACEQEDEQH/xAAbAAEAAgMBAQAAAAAAAAAAAAAAAgMBBAYFB//EAEMQAAEDAQQHBQYDBwMDBQAAAAEAAhEDBBIhMQUiQVFhcYEGMpGhsRNCUsHR8CNi4QcUcoKSsvEVosIzQ1MWY4OT8v/EABoBAQADAQEBAAAAAAAAAAAAAAABAgMEBQb/xABBEQACAQICBgkDAwEGBAcAAAAAAQIDESExBBJBUWHwE3GBkaGxwdHhBSIyFFLxQjNygpLC0iOi4vIVQ1NiY4Oy/9oADAMBAAIRAxEAPwD7igCAIAgCAIAgCAIAgCAIDBVJPGwMqyQCkFTzOGzbx4Lmqy1/tWSz48PcssCxa3eXeQZV0QFICAIAgCAIAgCAIAgCAIAgCAIAgCAIAgCAIAgCAIAgCAKG0ldgiFnBXes+efclklqQV1qkDicAOJ+/JY1qmqrLPZ189yxJSMMbHT12lZxSjZbuW/Rd2wksC2gtr5+SDK0ICAIAgCAIAgCAIAgCAIAgCAIAgCAIAgCAIAgCAIAgCAICLjjHisKj1pKHa+r5JW8ktkrEGHFVnOxKKWCTeOyQ35n73cVyQbd6sllgvV87FfaWe4taFvThfF887PcqyS3ICAIDBKiUlFXYEqms3iSAVMZa3UQZVwEAQBAEAQBAEAQBAEAQBAEAQBAEAQEKTpk7JMdMPUFZ05OV3xw7MPkl4E1oQEAKiTsrgw0KsIauLzeZLYJUylqogrd/lc1Tc+tv0Xp8lkSaP8K0IOWLWG7nl9WZsmukqEBglQ2lmDDnLGpWccIrHnnyJSIF3U/fgufX+67vJ893OZYyGTn4bP1XRGm5Y1O7Z8lb7ixbkBAEAQBAEAQBAEAQBAEAQBAEAQBAEBCs6GkjOMOexUqS1YtkrMzTZdAG4AeCmMdVJIN3JKxAQEQZ5LKMnKTexee32JJLVuxBW54GJ++C5pVVFuT2c29y1iqzy7HZj1xwPKFzaNCVR3lli/7z39Vsi0sDZXpGYQETOz76LOTm3ZYcfj5JwKKldoMTLvH/AAuGrpVOErRxlv556y6i2Gy767P1VKdOdR3fx35t+AbSL2shejCkolGyS0ICAIAgMIDKAIAgCAIAgCAIAgCAIAgCAICqu7Fo3u/t1vksarV4x3vyxJW8tWxAQEKh2DM/crGrJ4Rjm/De+zzJRJohaRioqyyIKn1N3T5u5LCpV3c8epbN77yyRpB/tH3PcAlx2HEiCTvIM8iOfnwtWqWf4JY33Y79r/qe5W3mn4q+09IL2Fa2BiCEauCh9rYDdkSMxIEc5XNPSqNP7bq62c/yXUGzUfanPy1WnukYl38I2+Q3rzp6RV0nD8YvLe+pbfLeaaqj1mzZrIAMR4wSeLjtK66Ggwgldevfz3lJTbNpd6RmFICAgamwYnh8zsWTqq9o4vnN8smxILRXtiQZUgKLgKQFDdgYlLoCVF28gZUgKQEAQBAEAQBAEAQGhi608GUp61HEejD4rk1dbSr7o+b+DTKHab66zMwSobSV2Cunjjvy4Bc9JOT13m/BbCz3Cq7wy5ncFNapZeHW9y9f5CR4tu0kwvNO/gDrwcyPcB3ArwdJ0uDqKk3dN/c1wyS4LxOmFJqOt3HJ1e0lZmGBLnABjRMhs6rW5kSf9vFcMHUnfVbxt4ZLq4bdp1dHDadvo01XUxUtBuyJ9mBF2fiOZPDjGK+m0dVOi1tIfZkefU1da0CVqtIyJOWFMG6Y3vOYHDBY19JSdnnsisMN8nsXDzeBMYfz7FLbMXnIYZCNQcY94rBaLKtK8ksMl/SvfnMnXtkenRoBuOZ2k5n9OC9WlRjDHN7Xz5GLlctWxAQFbqwyGJ3D57llKqk7LF7l67ibBrSe94DLx2qVGT/LuXOI6iYEK6SWCIEqL7gEs9oMqwMKruCBcDx9PFUwfEkz0+im3OwgkrY7QJS4ARXYMqwCAIAgCAIAgCA1bG3WqO3vgcmAN9Z8VzUE9ac3tflh6FpZJG0ukqU1DeN3YM/p98VzVP8AiS1Niz9ufQssCT3QDJ4kq85KCbb6+fIhK5z+mtJFrQWkQSG7ZIxJDdwhpl3+V89pml68Wqb4djvgu77ntyR2UaWOPPOw5e12kVHB4ujDAk3GkgANbeAOQGMDMry7t2vssuxHUlZWJ9lrFaHF7zUbSpsJE0i3E4e+4GG5Yuk8F6eiUFJ9LGTSW3L4Xj1Myrzilq2uzqnWgzdbMxmZLo3gOktH5nYnGABiu2dW0tWH5em/G+r1u74JYnKo4XfPubdgsECTtMk5lx5nYN+e0RmddF0NpXl1t7W/jfnuttrOpc9MCF6qSSsjEypBUawyEuPDZzOS53pEW9WC1nwy7Xl68C2rvMlhOZjgPrn6K2pKa+99i98/Ii9siTWgCAABwWkYxirJWRGZmdya18gYI3qGv3MCdwVssgC6M8FSc1FXm7E2vkQ9rPdHU4D9VTpW1eC78ETbeRePiPoB5qNV/wBcr+CBJg3D19TitYrcVJcyB97yp6wYa4bJPn5lU1o7MSSaviyDKlIBSAgCAIAgCAICFZ91pduBPgJVKs9SDluTZKV3YxZmQ0DhjzOJ81TR4uNKKedsevaTJ3YrPgcTkpqz1Vhnzz1kIqabo3mY5u+g381lFaiw/l/HuTmeLpLS4EhuJABE5OLhq+oI4LwtN01qpGMcVn13WftwsdVKjdXZxmktIezYS6+/ANwaSN73OdENaeOccV5tKm5PA7MLkNGaKZbXNqBtW6DB/EIa4DOJBgDbdgcl26PRqOWq0rbdlu0pVqdGs8TtmANDWUxgMGBo1RH/AIwfOoeMLu107QpK+73X+99m9ceOLlzzuPVsVguiXZ5xmJ3knFx4n9V6Wj6Kqax59+0xlO5uuMYnALrbSV2UKH2n4RM5Tt5DM+Q4rCpXthFY87P4XEsomG0C7F5PL6x98Sq9A6n9o+z+OeLJ1rZFt9owHgMfIK/S06f2R7lj5ZEWbxF47o5/QfVQ51Gr2UVvft8iyKDaGbCXnc3EeWA6rj/WUb2i3Ue5YrwtEv0ctuBg1XnDBn+530Hmp6etUerdR8Zey8RqxXEncDcTJO9x+46BX6OMPuli97fLXYkRdvIk552m6PDzP0V3Unvsu7xefcRZGW8AeZ+pxVoxu7pdv84+BBlzwMyrylGP5S556gRFUnutnicB47UjV1vwj2vAW3kmsdtd0aI8zPyWijP+p9xGBMsGcK+qmQSUgIAgCAIAgCAIAgCA1NKPhkfG5rP6iAfKVyaa/wDhOP7mo97sXp/lfcba68ihpPq4k8QGzs2z0GseY3Llcrty7uerF/BY8XS2kbrS4EQDAzm5E9S5w9AvB0zTlWpONJ7dX/Db1fgjro0rS+45u1W5pcR7VjHnWdILw0kQJaCJge7PFeUovBtNo61HcaejqFY1YdWc+nILi282Q45unBvASSdgwXXTpQqLWtZLP4484lZz1Va2J19isLni5T1WA60yR/MTjUdwwA3CIPoU9HnXtGOEV3du2T8N6W3klNRxefPcdDZrK1mWJObjmY9BwGC9yjQjTWGe17+d2RzSk2ZNae7B4zDR129EdW6+zHjs7+ewW3lBM6xdh8ZwH8jT6meq5ZTclrOVl+5/6U/Bu/C5ZLZ4E6bvgbzc/CfHE+StGbSbpR65Sw+X4LcGt77jDscC5zt4bqjyx81zVZKf2tym90ftj3+7ZZYYrDxI+x3BoHAXj4nBYrR5NWioxXCOu+9/b5k62+78CoWZhOV47ZMgcCG6o6SqQ0KleyWs+P3Y8UrRXiS6kurnvMuY0arnn+GcOV3EkcJWr6OEejcr8L+Gqr3XBsjF4pAVnjJmrvEU/Brj5z0V4zrRVowtHsh4Nt+JDUXm/Uj7YYEkB2IAGfEX3cx3Y4KyqU4tOTx4Yv8AzP0twvkLPZz2GxTnMMA4mSfE63iF0w1ou6iu29+/PvRR9ZZ7NxzPp9lWdKpP8pPnn4IukZFNgjIkZTieitGhRhs9RdssvcD981q6m5Py8yLGC/7zUdKt/qLGWunYeZV4yvsIJKwCAIAgCAIAgCAIAgPO0k0mrZxjAqOcY4UnxO7PyXJpCbqU1xfkzSDtGXV6mzbKkDzPjAHU/NX0iooxxy2+i7X6lYq5zWlreLzmg4gPp3uY/Ed5eQXzml6bPp5QWSTj1t5vv8DspUvtT6mc7bRWIllMuEgmSBdaBgACQS/0nevOhqbWdSaNCxinX7lnYwtdAMFovTiXwdbkczyK6FCaeMrrmxEpau07/RGhYa32kwMhlnmY2TOeZ2wvc0bQG7Sq5LJc/wA9WRw1KuyJ7UhgDWjZg0feAXqXUFqxXUjnzNe0VAMHmTE3G/8ALhxMBcterGOFTF/tXrw4uyLxi3l3ms2q6odUBwGWyk2OP/cPLBcaq1NId6auv+Rf731YLxNNVQz+fgmHtBkn2j8wT3RxaMgOPmrxcIy15PXktryX91ZJcexyIs2rJWXPPoWPtAiXOaBzgcI2uPLDmtaleKjrVGkvDs2vsw4sqotu0TTtOm6NMGXTGz6MGX80Ljf1TR3e132O3Yvdo1Wj1Hz6nj2rtc2JidzdnXf1wXDL6lXnLBd+XcvW50LREs2U/wDqe+5tNk1HuIa1rdVs/TbJ2BYRnpWkSUG+zJdywLOhGC1jqaVjuiXXAdveI8bwHkF9DDQ6VGOtLVXfbxZwObkwCDkZ4taGt/qMz0JU2p3wfcrLvs/B3IxJ3DsbnmZjxJ1j5K0VJv7Ydrw/6n4EdbJFsAC+GgbBDfWVabUVZzS7Uvf0Cx2FJe0TrF3Jr3eZJCz1oL+pvqTfi7otZkqVUnBrKkb3XWDyx8ArRnKX4xl22ivDHwIa3s2abXRiAORJ84WsYVWsbLvfPeVbRYGraMGliyLkloQEuAgCAIAgCAIAgCAIDxqVq9pbCJwpsfh1ZJ5G9/tXj0tI6bT2r/bGL77q50OGrSvvZ5+l9KkDL43HlIbT6xHivJ+oaZ+pilB4Xd+zLwxN6NLVeJzdevrQajabiCZi8W3jJddkQ4nLHAALhzxtc6UsMDz6NiqPqinTqOqNMyY1pzjaJ47M1tTi6mCj924tKSjG7Po2hNDNoNbeulwGEd1m+JzO9xxX02h6EqMU54y8F1e/oeXVq6zdsjZtNsOIbAgYudk3cTu4DM7oxG9Wuo3SeWbeS6/b+TNRuaYtB7rHEknWee847gIho5DDcM158tInL7abtxf5SfBbO7DcszZQSxkalrtFGkCajg+MS0HVne843jzJK4K09Hp4T+9/tTwvvk9r62zaEZy/HDj7Hj6T7XtuEwQB3AboDpGENBOH8XkqV9Mq1WoQeHVZLsy72+w1p6Ok8Tyrb2scGEsOIxLtgOUkn1OPFcsOmck3J8q1+L44via9FFHg2vtI+7dDn1HHbmeOOwfeK0Wi60tefiXVlkebadJkiC7HO6PmcvXotYUUncnWMssdprsvCm4smAWm6J4Ti/pK01YwTlsKOavZnf8AYfs/Woj2jyW1Dt1ahu7sWwCeDlro8Ja2vDwV/NWXXc5q9VP7Ts/3YTecLxG2o4YcmjVHgu1UGpKo4/dvnL0V13WOXWwsvAPtTBiarRvu4+ZmPJWdeF7yqq//ALV6vW9CNV7iL67MLrH1J4OI8Th4KXGjZWjKd99354dwx32LaZefcujgG+pP/FdNOLS+2Or1Jc+BRl7WHcOZJd6rVRtj8kETVAMEydzQfTFVlOKdni+FxYs9mOPifRW6CHHvfuLmWsAyCtGEY5C5JXICAIAgCAIAgCAIAgKbZWuMc7cMOexYaVW6GjKpuX8Fox1mkcZZHwalSTee32Y6lr3E8e8Oi+OoV9RTi83Fq/bj3o9CccuDPKtWk5AMOcSZDQCTAwDiBk3ON5WUadjVJXNax2VttNyjRaDOs/GeJc4mSef6LqoUK056scfJCU1TV2z6DonRVKyU8BjGs7ljAnIc+pX02j6NT0WDe3a+ckebUqSqSNHSHaANa7WG+GxOHE90cTidjdq4NI+qK1o7crZvt2LjnuSzNYaO2czbe1TbhcBG1oyj80DbxJJ4heXVq1KktVYLy6lv4u74nVCilmeNW7S1HUyGHG7rOkAAc8mt4LL9O3O82a2ijwLVp0uAp0zeO8gxxutPqfJdUNFUXrSJ1jTfXe9pcQ6riAS0m6Ccg5+/gPFaqEYvdzuI1nsPQsWgbTaBMFobiGnUZ0cTE85PFQpxx1Ffj7kN2zOi0b2HpXPxH1XvJ7tma0tHBzyXXusLWMoNXak+pX8VcylUaeFu06jRXZalRGpSgTm4OqPP/wBrWtb0HVaqEk1OMWu+7/zaq8OFzCVVvBvnsue1QoCnkwM4/hjxJc4qEpRxUUuP2Lvu5Mo3fb5/BaHvdkL3/wAhA8WtATXqVMrP/wCx28FFeZFkv4Mvo7zRbz1z4u+i16OKVm6cX3vxaIv1mWUcvxWGMtUHwkwOkLRNYJ1V2RXz4FX1FxJmL9Q/ygDxLV0Rb/dJ9lvQr2F9GmRjJ6yfX6Lopwtjd+PPgVbJGztOJaDzEqXSg3dpC7LAFoQEAQBAEAQBAEAQBAEAQBAeXp92oGfFn0/yvF+tVdWlGC2vyN6C+65w9YvDnCRi8hpxkXm3nEAYmGuA5kL52Mb4nddWKdDutNd/sqQwEXjldGQL9xjZmumjoTrztH4QnOEFdnXVbXQ0ez2bdao7WM5k/E47Bw+pK9udejoEOjpq8vXe93UcahOs9Z5HE6U7ZvqtcC6AJgDAc/vJeVWnX0iyqPDcsjsp0oQyOObphzmXGAkmYEGTJzO1a/p0pXZpci2xVSA2qcD7oBL3dAcAp6SCd4fBF2z1NEdl7TaXXWtFKnsvRyOG/j6pTnGctWGMvDv9Ck5KOMjsLB+zWllUqF7YE3ZYzjJzfyy/hXfDQqjldyw4e754o53pWGCOj0X2XstH/o0Q4xi9wEdCQZ5iea2joNLjLi8uepGMq83tPTfo6k0fiOgHYCabfAHW5ElXeg0MXPzaXgyvSz2FjGtiGU3EDK9LWj+rGOQKvGhTStCL7364kOb2sGxDN1xo/K1vm5wx8AqfoKGbhFf4V5tDpJb2Tp2ak3EMBO+Lx8TkFrHR6EHrRgr8EVc5PaXtG5oHOPQLTVvlFc87yLkw3j8lZU977sPnxFzICsopZEGVYGHOAzICq5KObBD27dhnkCfRU6aGzHqTZNmPafld5D1KdI9kXz1tCxJrjujw+SspNvIElcgIAgCAIAgCAIAgCAIDmtP2uHHc0fqV8n9Xq6+kaq/pVjsoR+08KyaPNqfdE5az9jGnMD8xWWhaLOvPVWW1mtSapo9/SFto2CkKVJobAk8MO847SSva0vSo6JFUqS+5+HF8Tmp05VXdnzXSj7RaKheAA0+84wI+fReLDUiryd2d6tFWNCx9nb1QMvPqvONxm3fJzjwXQq0p4QiVbsrs7HRfY+oRLiyjTwi6LzncBGfQmVtDQak1rTdl39yMZaRFZYnR2Ls3Z6bu4XOzu4Fx4uOTRwJ2ZnJdMPp1FNa95PdfztgucXkYuvN5HsMbOAAIHutwpjmY1j06Bd8bNfak+r8V27ecEYveTBDjtqEbsGD5E+JCupKTw+7y9vNkGTUJMF+Pw08SOBds8Ap6S7tfsWPfyhYwGhhkBrSfee6Xfr4quuo4uy63jz2jMhUtTB3645Aho+vmqvSKS/Koued5Ki3kjLbbQGN9vM4+ZT9To6x1kOjluJf6pSiQXEflZUd6NVnpdK11d9Sb8kOjkROkx7tOq7+Rw/uhYy0/9tOb/wALXmT0e9rvIG3VTlRj+Iu/4tKzemaRsp262/SJOpHeYFoqHvPps5B0+Lh8kVWvLFyjFdT9ULR2InTc051Q7hej0cPRIThJ4zv22/1ehDT3Gwy4O6B0+oXQpU0/tjz4lXfaWl53ev0V5VpLZ/8Ar/aRYi2oT/8Al3zSNST/AO2RLRK99wVPSNYN/wDKyLGZVk7Zt93wDN4K+vHeRYSmvHeBKa8d4Mq1wEAQBAEAQGCYxUNpK7BxekmOqtdAM1HgADi4eS+HblXrXWcn5nowtBY7D2H2lllYKNKC/wB7mcyePBe7X0unoVPoaOMtvB73x4HNGEqj1pHK6QqNmX6z847zsMczkvAvKTbbu2dkcrI8/R9J1pqtadVhkug610cTlOXVdejUoyqKL7RUepG53ljsFKg2G02twxAwkfFVecbvPPyH0EYQprJdXDfJ7uvPjkcDlKTxfPArtWl6bAXl+yZA1iP/AG2nBjT8Rz44FYVdNpQxcsfF9S2J73n4l40pSwSPLtHaWmGHAHCS2dSfzuzqHfkNmOa5Kv1GK+1Rvwvh2vOXHZsxNY6O28+fQ8ij2uqG897mFsC4y7dY0RsbMuPFxjDABZz+oVsrJ+S7Pc0/TRNCl20rOaXPqDbAgXQNgujA9ZVZ6VpDla/hh3F/09M1qPa6rdvPrOjGGiA2NmqAAqTqV29VSfku5F+hp7jRpdrKuLzVIw7ouhvUAAHrKlqpe1x0cNxCn2rrkYVXA8NXybGCmSmnmyejp7j0aHaeXCLznwBLqlWSY7xh2AnHcFlLXvre7I6KNrex0Fm7QWcd6pUeYxMkAngGukDmVv08VK7Un228mmc7pS2WN2jpOhUN26I/NUecd3fgqHXpVJari7cZTf8AqIdOcVf0R6f+lkxdZSBz71QHljK6loDf4qK7ZJ+LfkZdLvv4G5S0c4DAXTwrVD5XQuqGgtLj/efsUdTmxbTsVUf94+E+pUx0PSEv7Xwv5shzjuLBYn7a7+gYPkrLRK6/819yGvH9pMWV3/lf5fRarRqv/qvuXsV1luJizfnf4p+k/wDkn3/A1+CLBT4nxWn6Zful3sjWMGkN7v6in6aP7pf5n7jWMikN58Sp/Tx2OX+Z+5GsZu8Vfo+LFzMJqc2FzIV4qxAUgIAgCAIDQ05afZ0XGYnDxz8gV5/1Or0ejStm8O/4ua0Y3mjirZpo05bRBdWukMgXoccCboxcYmBx4L5zQ24T1ksclw4na4a2eRtaI0NbK4mtFBp70DXdOeEm71PRd9H6TOpLWnguOfPWUnXhH8cfIz2ho06Y/daDYJANZ+biMw0u45xyVdPnS0ddDS7Xt4L1FDWm9eXYU6NtVOzUy8QahEyYutAm6ANpjHhK46Wk9CvsV5va8l1b34LvLyg5vHLzPC0h2oJpulxM8Zknad5USVWq9WTbXOLNVCMcUeDa9MvuXb0FwxJOU7+PBaxoJy1mS2kedaLY4tuhzg3aYxO+BslbRppO5GsalW1TqjL4SXBx5w1axp2xIuyl9YzHdIjVLcPEOPiQVdRWZF2X0aVSox7gC9zCLzCA83Tk8NGbZwwmMJEYpqpYkazyZrivUkksc3I3iJZG8aojoVOrG2Dvz1k4m7QrOdTFRuBvFtUtcS5h90kGdRwydvBG6azpRSve/AhN3syVG0vaC9mDC66XyTLw0OLXHMGCCPnBVJU01iWWdi2vULIcGC5UBLXOE3oMOuu2EGQcN29RqYYhHqdn9Ifu9djjTccnMc7FsH32tjWjHbgQRgQqPWg1NWuuFyWteLR9po2pjmNLqjJIBlpgbwQCZGxe7GvTdNa81fhh4Xujy3F3wRL2o2VAegPpChVYvKo32J+SItwJtcfinkB9VbXaeEr9i+GCTqpHuOPK783K/SzTtqN9VvViy3mBaBtkc8PNQtJi8011++XiNUtDpyWylrK6KmVKuApAQBAEAQBAEAQBAEBynbe0kezAuw2890uAO5sA5+8vB+s1LuFPt9F6nXo0c2aHYOxmpWq2l2TdRnM4uPQf3KfpFDF1HswLaVOyUTrtK24UWTheODQdp+gXpabpS0ek5bdnWctOGu7Hy23ab1n3TJJMk7TtM8T5L5PonN60tp6iVkc1Utz3i6C4g4aoOO+F2KlGLuS2Wt0DXwdUcyi0CRfkEDl3usJ09NYJXZW55NtbTDootbXIzIpkE4+6JJPVdVKM54O6II/6NaaxHsLJVvjb7N4HouinRnk7tFXOK2nv2LsFpCsYdSLCBi5zgxp4YST4bFMdFqbFbrKuvTSzOksf7MaoH4hspu929T9qZzxc5oJHCVb9DWWKl4so9JhuZ7li7EVGQfa2dp/LZgOk3xKhfTZ56/PgUekRezxNy09jr+dcA7xRpfME+a0l9OT/AKseootIts8WajuwkiHvbUAykPZ5MeAsP/Dai2p+HuXWkrZga1p7DOklhumIlt44biTUkqn6Gosl6+pb9QtvPgaVi7GVKRxrNIkm7UpAsnfFSmWzxlTHR3GV3btT9U0JVk8kbjdBWuIp/uNSnM3TTBEn8uIb0gY5K3QVX+Ki12exXpI7bm/ZKdtpCDSY1o9ymHFnQNcS0cAAOCo4aXB3SstyWD8b9wbpyNyy6XrDOmwfkL3td0FRuPQwrQ0yun+HY215+hWVOG/nsNqnpioSJouE7CRPQYeMlQ/qNaD+6L7fSyXqR0Ud5uDSzMiHD+UkDmWzC64fU6T/ACTXZ7FOiew2aVrY7uvaeonwXVT0mjU/GSfaUcJLNFl0ZwFo4QbvZEXMwmruZAxS8lnzz1kmVa5AUgIAgCAIAgCAID5v2ne60Wo02iXFwps4Rgek3jO5fLaTKWkaU1Hfqrs+bnpUUoU7vrO50dZKdloNZIDWN1nHCTm5x5mV9FCMNHpWbskcEpOcr7zjO0WlKVZxcawiIa1msQNs4gAnmvl9Lrz0irr2w2dXzzkd1KDgrWOTqGgXYMfVccAHE48A1gE8sVWKqPBGuJ79l0DpCq2WUmUQcrxFPxDQXDqF2UvplWeMl3+xjKvTXE3LL+zY1INrr3h7zKd4XuBe4zHIBejQ+mqDu33GMtJvkjt9GaKoWZgp0KTKbRkGgDxOZ6r01FLI5nJvM3FJAQBAEAQBAEAQFVWzMd3mtJ3kCfFUlShLNIlNoh+6Ad1z2/zF3k+QqdCl+La7b+d0TrA0n5XwR+Zs/wBpA8kcKn7l2r2aF1uKH2MHOm3jccWk9IA8SueposZZwXY7e3mWU+JU+zOAwkjdUF/zEn0WEqNSKtG7/vJPxVydZP4KalSkYFVgYdl4EDo8SByMLCXQSwrRUX2pd+K7yy1l+LNmlo4DFrnAbgcOciD5rWOgYJ05NdTuvQh1N6LiHj3j4F3n+i2VOvDOfhfx+O0pdPYW0y/aBzn9Pkuim66wml13+CHbYTY+f8j5FbRnrbPIgmrkBAEAQBAEAQGppa2CjRfUPutMc9i59KrdDSlPbs69henDXkonEdgaJq16lof3aYIaT8T8zPBs/wBS8j6XSSk6stm3jtfd5ndpcrRUFtL+1ukn1NVroZMNYO88zAwzPJcul6ZLSqmrH8dnHj7IpSpqCu8zT0F+ztzvxLVVIvY+zZEjg5528h1Xp0fpyaTn3FZ6VsidvovQtCziKVNrTtdm483HEr0aVCnT/FHNKcpZs9BalAgCAIAgCAIAgCAIAgCAIAgCAIAgNf8Ac2ZgBp/Lh5LmlolJu6VnwwLa7JAuGYkbxn4H5K8VKGGa552kZljXTktU75EElICAIAgCAIAgCA4r9oWkBq0Adl93LIfNeD9XrXlGmtmL9Dv0KGcjVp2ltisTGe8/8R43l8QOjbsrjr1WqUdHhm8ZduS7syWukqOXYi/sHo81nOtlUTiW0QeGDnj+0civR+maKorpH2e5jpE/6UdwvZOUIAgCAIAgCAIAgCAIAgCAIAgCAIAgCAIAgMEKLAKHe4MqwCAIAgCAIAgPlGnT+8Wp77xDTmRlcYdUdcfNfHV9I6Scpva8PJeB7NKPRwSPPo0qtutTaXdvdbrIvF3OCOrgt9G0fXmo7XmZzkoQufYrLZ202NpsENY0NaNwAgL6iMVFWR5bd3dlqsQEAQBAEAQBAEAQBAEAQBAEAQBAEAQBAEAQBAEAQBAEAQBAEBpaZtHs6FR25hjmcB5lcum1Oj0ecuHi8DSjHWmkfJNKWv2bQ0d57gf5Rj6R4lfJ0qd3fcexLFnZfs00YAx9qcNaoS1h/I04xzcD/SF9H9NoasNd7Tz9LneWqth2y9M4wgCAIAgCAIAgCAIAgCAIAgCAIAgCAIAgCAIAgCAIAgCAIAgCA5ztxaLtFrfifjyYC4+gXj/WZ2pRgtr8vmx16HH777j5WWutFZoA1nODWjdeP6ryqcH+K2no3UU5PYfb9H2RtGkyk3usaGjoIlfVU4akFFbDxZS1m2zYVyoQBAEAQBAEAQBAEAQBAEAQBAEAQBAEAQBAEAQBAEAQBAEAQBAcZ+0M/wDT/hf/AHUwvA+s/nDqfod2h5PsOL7ACbdRn4qn9rlnov8Abw6/Q6tI/sHztPs6+jPH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family-kitchen-secrets.com/images/articles/yachme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3973" y="3926158"/>
            <a:ext cx="2935171" cy="22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5433970" y="3608477"/>
            <a:ext cx="1596413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Рожь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268016" y="3481516"/>
            <a:ext cx="237500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Пшеница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210589" y="5087799"/>
            <a:ext cx="2043174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Ячмень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317648" y="3981241"/>
            <a:ext cx="1654138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Овёс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3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0383" y="411333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91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593198" y="664820"/>
            <a:ext cx="4821700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Зерновые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AutoShape 12" descr="data:image/jpeg;base64,/9j/4AAQSkZJRgABAQAAAQABAAD/2wCEAAkGBxMSEhUTExMVFhUWFRUYFRcXGBYXGBgaFRUXFxUYGBYYHSghGBolHhUWITEhJSkrLi4uFx8zODMtNygtLisBCgoKDg0OGxAQGy0mICUtLS0vLzItLS0vLS0vLS0vLS0tLS0tLS0tLS0tLS0tLS0xLS0tLS0tLS0tLS0tLS0tLf/AABEIAMIBAwMBEQACEQEDEQH/xAAbAAEAAgMBAQAAAAAAAAAAAAAAAgMBBAYFB//EAEMQAAEDAQQHBQYDBwMDBQAAAAEAAhEDBBIhMQUiQVFhcYEGMpGhsRNCUsHR8CNi4QcUcoKSsvEVosIzQ1MWY4OT8v/EABoBAQADAQEBAAAAAAAAAAAAAAABAgMEBQb/xABBEQACAQICBgkDAwEGBAcAAAAAAQIDESExBBJBUWHwE3GBkaGxwdHhBSIyFFLxQjNygpLC0iOi4vIVQ1NiY4Oy/9oADAMBAAIRAxEAPwD7igCAIAgCAIAgCAIAgCAIDBVJPGwMqyQCkFTzOGzbx4Lmqy1/tWSz48PcssCxa3eXeQZV0QFICAIAgCAIAgCAIAgCAIAgCAIAgCAIAgCAIAgCAIAgCAKG0ldgiFnBXes+efclklqQV1qkDicAOJ+/JY1qmqrLPZ189yxJSMMbHT12lZxSjZbuW/Rd2wksC2gtr5+SDK0ICAIAgCAIAgCAIAgCAIAgCAIAgCAIAgCAIAgCAIAgCAICLjjHisKj1pKHa+r5JW8ktkrEGHFVnOxKKWCTeOyQ35n73cVyQbd6sllgvV87FfaWe4taFvThfF887PcqyS3ICAIDBKiUlFXYEqms3iSAVMZa3UQZVwEAQBAEAQBAEAQBAEAQBAEAQBAEAQEKTpk7JMdMPUFZ05OV3xw7MPkl4E1oQEAKiTsrgw0KsIauLzeZLYJUylqogrd/lc1Tc+tv0Xp8lkSaP8K0IOWLWG7nl9WZsmukqEBglQ2lmDDnLGpWccIrHnnyJSIF3U/fgufX+67vJ893OZYyGTn4bP1XRGm5Y1O7Z8lb7ixbkBAEAQBAEAQBAEAQBAEAQBAEAQBAEBCs6GkjOMOexUqS1YtkrMzTZdAG4AeCmMdVJIN3JKxAQEQZ5LKMnKTexee32JJLVuxBW54GJ++C5pVVFuT2c29y1iqzy7HZj1xwPKFzaNCVR3lli/7z39Vsi0sDZXpGYQETOz76LOTm3ZYcfj5JwKKldoMTLvH/AAuGrpVOErRxlv556y6i2Gy767P1VKdOdR3fx35t+AbSL2shejCkolGyS0ICAIAgMIDKAIAgCAIAgCAIAgCAIAgCAICqu7Fo3u/t1vksarV4x3vyxJW8tWxAQEKh2DM/crGrJ4Rjm/De+zzJRJohaRioqyyIKn1N3T5u5LCpV3c8epbN77yyRpB/tH3PcAlx2HEiCTvIM8iOfnwtWqWf4JY33Y79r/qe5W3mn4q+09IL2Fa2BiCEauCh9rYDdkSMxIEc5XNPSqNP7bq62c/yXUGzUfanPy1WnukYl38I2+Q3rzp6RV0nD8YvLe+pbfLeaaqj1mzZrIAMR4wSeLjtK66Ggwgldevfz3lJTbNpd6RmFICAgamwYnh8zsWTqq9o4vnN8smxILRXtiQZUgKLgKQFDdgYlLoCVF28gZUgKQEAQBAEAQBAEAQGhi608GUp61HEejD4rk1dbSr7o+b+DTKHab66zMwSobSV2Cunjjvy4Bc9JOT13m/BbCz3Cq7wy5ncFNapZeHW9y9f5CR4tu0kwvNO/gDrwcyPcB3ArwdJ0uDqKk3dN/c1wyS4LxOmFJqOt3HJ1e0lZmGBLnABjRMhs6rW5kSf9vFcMHUnfVbxt4ZLq4bdp1dHDadvo01XUxUtBuyJ9mBF2fiOZPDjGK+m0dVOi1tIfZkefU1da0CVqtIyJOWFMG6Y3vOYHDBY19JSdnnsisMN8nsXDzeBMYfz7FLbMXnIYZCNQcY94rBaLKtK8ksMl/SvfnMnXtkenRoBuOZ2k5n9OC9WlRjDHN7Xz5GLlctWxAQFbqwyGJ3D57llKqk7LF7l67ibBrSe94DLx2qVGT/LuXOI6iYEK6SWCIEqL7gEs9oMqwMKruCBcDx9PFUwfEkz0+im3OwgkrY7QJS4ARXYMqwCAIAgCAIAgCA1bG3WqO3vgcmAN9Z8VzUE9ac3tflh6FpZJG0ukqU1DeN3YM/p98VzVP8AiS1Niz9ufQssCT3QDJ4kq85KCbb6+fIhK5z+mtJFrQWkQSG7ZIxJDdwhpl3+V89pml68Wqb4djvgu77ntyR2UaWOPPOw5e12kVHB4ujDAk3GkgANbeAOQGMDMry7t2vssuxHUlZWJ9lrFaHF7zUbSpsJE0i3E4e+4GG5Yuk8F6eiUFJ9LGTSW3L4Xj1Myrzilq2uzqnWgzdbMxmZLo3gOktH5nYnGABiu2dW0tWH5em/G+r1u74JYnKo4XfPubdgsECTtMk5lx5nYN+e0RmddF0NpXl1t7W/jfnuttrOpc9MCF6qSSsjEypBUawyEuPDZzOS53pEW9WC1nwy7Xl68C2rvMlhOZjgPrn6K2pKa+99i98/Ii9siTWgCAABwWkYxirJWRGZmdya18gYI3qGv3MCdwVssgC6M8FSc1FXm7E2vkQ9rPdHU4D9VTpW1eC78ETbeRePiPoB5qNV/wBcr+CBJg3D19TitYrcVJcyB97yp6wYa4bJPn5lU1o7MSSaviyDKlIBSAgCAIAgCAICFZ91pduBPgJVKs9SDluTZKV3YxZmQ0DhjzOJ81TR4uNKKedsevaTJ3YrPgcTkpqz1Vhnzz1kIqabo3mY5u+g381lFaiw/l/HuTmeLpLS4EhuJABE5OLhq+oI4LwtN01qpGMcVn13WftwsdVKjdXZxmktIezYS6+/ANwaSN73OdENaeOccV5tKm5PA7MLkNGaKZbXNqBtW6DB/EIa4DOJBgDbdgcl26PRqOWq0rbdlu0pVqdGs8TtmANDWUxgMGBo1RH/AIwfOoeMLu107QpK+73X+99m9ceOLlzzuPVsVguiXZ5xmJ3knFx4n9V6Wj6Kqax59+0xlO5uuMYnALrbSV2UKH2n4RM5Tt5DM+Q4rCpXthFY87P4XEsomG0C7F5PL6x98Sq9A6n9o+z+OeLJ1rZFt9owHgMfIK/S06f2R7lj5ZEWbxF47o5/QfVQ51Gr2UVvft8iyKDaGbCXnc3EeWA6rj/WUb2i3Ue5YrwtEv0ctuBg1XnDBn+530Hmp6etUerdR8Zey8RqxXEncDcTJO9x+46BX6OMPuli97fLXYkRdvIk552m6PDzP0V3Unvsu7xefcRZGW8AeZ+pxVoxu7pdv84+BBlzwMyrylGP5S556gRFUnutnicB47UjV1vwj2vAW3kmsdtd0aI8zPyWijP+p9xGBMsGcK+qmQSUgIAgCAIAgCAIAgCA1NKPhkfG5rP6iAfKVyaa/wDhOP7mo97sXp/lfcba68ihpPq4k8QGzs2z0GseY3Llcrty7uerF/BY8XS2kbrS4EQDAzm5E9S5w9AvB0zTlWpONJ7dX/Db1fgjro0rS+45u1W5pcR7VjHnWdILw0kQJaCJge7PFeUovBtNo61HcaejqFY1YdWc+nILi282Q45unBvASSdgwXXTpQqLWtZLP4484lZz1Va2J19isLni5T1WA60yR/MTjUdwwA3CIPoU9HnXtGOEV3du2T8N6W3klNRxefPcdDZrK1mWJObjmY9BwGC9yjQjTWGe17+d2RzSk2ZNae7B4zDR129EdW6+zHjs7+ewW3lBM6xdh8ZwH8jT6meq5ZTclrOVl+5/6U/Bu/C5ZLZ4E6bvgbzc/CfHE+StGbSbpR65Sw+X4LcGt77jDscC5zt4bqjyx81zVZKf2tym90ftj3+7ZZYYrDxI+x3BoHAXj4nBYrR5NWioxXCOu+9/b5k62+78CoWZhOV47ZMgcCG6o6SqQ0KleyWs+P3Y8UrRXiS6kurnvMuY0arnn+GcOV3EkcJWr6OEejcr8L+Gqr3XBsjF4pAVnjJmrvEU/Brj5z0V4zrRVowtHsh4Nt+JDUXm/Uj7YYEkB2IAGfEX3cx3Y4KyqU4tOTx4Yv8AzP0twvkLPZz2GxTnMMA4mSfE63iF0w1ou6iu29+/PvRR9ZZ7NxzPp9lWdKpP8pPnn4IukZFNgjIkZTieitGhRhs9RdssvcD981q6m5Py8yLGC/7zUdKt/qLGWunYeZV4yvsIJKwCAIAgCAIAgCAIAgPO0k0mrZxjAqOcY4UnxO7PyXJpCbqU1xfkzSDtGXV6mzbKkDzPjAHU/NX0iooxxy2+i7X6lYq5zWlreLzmg4gPp3uY/Ed5eQXzml6bPp5QWSTj1t5vv8DspUvtT6mc7bRWIllMuEgmSBdaBgACQS/0nevOhqbWdSaNCxinX7lnYwtdAMFovTiXwdbkczyK6FCaeMrrmxEpau07/RGhYa32kwMhlnmY2TOeZ2wvc0bQG7Sq5LJc/wA9WRw1KuyJ7UhgDWjZg0feAXqXUFqxXUjnzNe0VAMHmTE3G/8ALhxMBcterGOFTF/tXrw4uyLxi3l3ms2q6odUBwGWyk2OP/cPLBcaq1NId6auv+Rf731YLxNNVQz+fgmHtBkn2j8wT3RxaMgOPmrxcIy15PXktryX91ZJcexyIs2rJWXPPoWPtAiXOaBzgcI2uPLDmtaleKjrVGkvDs2vsw4sqotu0TTtOm6NMGXTGz6MGX80Ljf1TR3e132O3Yvdo1Wj1Hz6nj2rtc2JidzdnXf1wXDL6lXnLBd+XcvW50LREs2U/wDqe+5tNk1HuIa1rdVs/TbJ2BYRnpWkSUG+zJdywLOhGC1jqaVjuiXXAdveI8bwHkF9DDQ6VGOtLVXfbxZwObkwCDkZ4taGt/qMz0JU2p3wfcrLvs/B3IxJ3DsbnmZjxJ1j5K0VJv7Ydrw/6n4EdbJFsAC+GgbBDfWVabUVZzS7Uvf0Cx2FJe0TrF3Jr3eZJCz1oL+pvqTfi7otZkqVUnBrKkb3XWDyx8ArRnKX4xl22ivDHwIa3s2abXRiAORJ84WsYVWsbLvfPeVbRYGraMGliyLkloQEuAgCAIAgCAIAgCAIDxqVq9pbCJwpsfh1ZJ5G9/tXj0tI6bT2r/bGL77q50OGrSvvZ5+l9KkDL43HlIbT6xHivJ+oaZ+pilB4Xd+zLwxN6NLVeJzdevrQajabiCZi8W3jJddkQ4nLHAALhzxtc6UsMDz6NiqPqinTqOqNMyY1pzjaJ47M1tTi6mCj924tKSjG7Po2hNDNoNbeulwGEd1m+JzO9xxX02h6EqMU54y8F1e/oeXVq6zdsjZtNsOIbAgYudk3cTu4DM7oxG9Wuo3SeWbeS6/b+TNRuaYtB7rHEknWee847gIho5DDcM158tInL7abtxf5SfBbO7DcszZQSxkalrtFGkCajg+MS0HVne843jzJK4K09Hp4T+9/tTwvvk9r62zaEZy/HDj7Hj6T7XtuEwQB3AboDpGENBOH8XkqV9Mq1WoQeHVZLsy72+w1p6Ok8Tyrb2scGEsOIxLtgOUkn1OPFcsOmck3J8q1+L44via9FFHg2vtI+7dDn1HHbmeOOwfeK0Wi60tefiXVlkebadJkiC7HO6PmcvXotYUUncnWMssdprsvCm4smAWm6J4Ti/pK01YwTlsKOavZnf8AYfs/Woj2jyW1Dt1ahu7sWwCeDlro8Ja2vDwV/NWXXc5q9VP7Ts/3YTecLxG2o4YcmjVHgu1UGpKo4/dvnL0V13WOXWwsvAPtTBiarRvu4+ZmPJWdeF7yqq//ALV6vW9CNV7iL67MLrH1J4OI8Th4KXGjZWjKd99354dwx32LaZefcujgG+pP/FdNOLS+2Or1Jc+BRl7WHcOZJd6rVRtj8kETVAMEydzQfTFVlOKdni+FxYs9mOPifRW6CHHvfuLmWsAyCtGEY5C5JXICAIAgCAIAgCAIAgKbZWuMc7cMOexYaVW6GjKpuX8Fox1mkcZZHwalSTee32Y6lr3E8e8Oi+OoV9RTi83Fq/bj3o9CccuDPKtWk5AMOcSZDQCTAwDiBk3ON5WUadjVJXNax2VttNyjRaDOs/GeJc4mSef6LqoUK056scfJCU1TV2z6DonRVKyU8BjGs7ljAnIc+pX02j6NT0WDe3a+ckebUqSqSNHSHaANa7WG+GxOHE90cTidjdq4NI+qK1o7crZvt2LjnuSzNYaO2czbe1TbhcBG1oyj80DbxJJ4heXVq1KktVYLy6lv4u74nVCilmeNW7S1HUyGHG7rOkAAc8mt4LL9O3O82a2ijwLVp0uAp0zeO8gxxutPqfJdUNFUXrSJ1jTfXe9pcQ6riAS0m6Ccg5+/gPFaqEYvdzuI1nsPQsWgbTaBMFobiGnUZ0cTE85PFQpxx1Ffj7kN2zOi0b2HpXPxH1XvJ7tma0tHBzyXXusLWMoNXak+pX8VcylUaeFu06jRXZalRGpSgTm4OqPP/wBrWtb0HVaqEk1OMWu+7/zaq8OFzCVVvBvnsue1QoCnkwM4/hjxJc4qEpRxUUuP2Lvu5Mo3fb5/BaHvdkL3/wAhA8WtATXqVMrP/wCx28FFeZFkv4Mvo7zRbz1z4u+i16OKVm6cX3vxaIv1mWUcvxWGMtUHwkwOkLRNYJ1V2RXz4FX1FxJmL9Q/ygDxLV0Rb/dJ9lvQr2F9GmRjJ6yfX6Lopwtjd+PPgVbJGztOJaDzEqXSg3dpC7LAFoQEAQBAEAQBAEAQBAEAQBAeXp92oGfFn0/yvF+tVdWlGC2vyN6C+65w9YvDnCRi8hpxkXm3nEAYmGuA5kL52Mb4nddWKdDutNd/sqQwEXjldGQL9xjZmumjoTrztH4QnOEFdnXVbXQ0ez2bdao7WM5k/E47Bw+pK9udejoEOjpq8vXe93UcahOs9Z5HE6U7ZvqtcC6AJgDAc/vJeVWnX0iyqPDcsjsp0oQyOObphzmXGAkmYEGTJzO1a/p0pXZpci2xVSA2qcD7oBL3dAcAp6SCd4fBF2z1NEdl7TaXXWtFKnsvRyOG/j6pTnGctWGMvDv9Ck5KOMjsLB+zWllUqF7YE3ZYzjJzfyy/hXfDQqjldyw4e754o53pWGCOj0X2XstH/o0Q4xi9wEdCQZ5iea2joNLjLi8uepGMq83tPTfo6k0fiOgHYCabfAHW5ElXeg0MXPzaXgyvSz2FjGtiGU3EDK9LWj+rGOQKvGhTStCL7364kOb2sGxDN1xo/K1vm5wx8AqfoKGbhFf4V5tDpJb2Tp2ak3EMBO+Lx8TkFrHR6EHrRgr8EVc5PaXtG5oHOPQLTVvlFc87yLkw3j8lZU977sPnxFzICsopZEGVYGHOAzICq5KObBD27dhnkCfRU6aGzHqTZNmPafld5D1KdI9kXz1tCxJrjujw+SspNvIElcgIAgCAIAgCAIAgCAIDmtP2uHHc0fqV8n9Xq6+kaq/pVjsoR+08KyaPNqfdE5az9jGnMD8xWWhaLOvPVWW1mtSapo9/SFto2CkKVJobAk8MO847SSva0vSo6JFUqS+5+HF8Tmp05VXdnzXSj7RaKheAA0+84wI+fReLDUiryd2d6tFWNCx9nb1QMvPqvONxm3fJzjwXQq0p4QiVbsrs7HRfY+oRLiyjTwi6LzncBGfQmVtDQak1rTdl39yMZaRFZYnR2Ls3Z6bu4XOzu4Fx4uOTRwJ2ZnJdMPp1FNa95PdfztgucXkYuvN5HsMbOAAIHutwpjmY1j06Bd8bNfak+r8V27ecEYveTBDjtqEbsGD5E+JCupKTw+7y9vNkGTUJMF+Pw08SOBds8Ap6S7tfsWPfyhYwGhhkBrSfee6Xfr4quuo4uy63jz2jMhUtTB3645Aho+vmqvSKS/Koued5Ki3kjLbbQGN9vM4+ZT9To6x1kOjluJf6pSiQXEflZUd6NVnpdK11d9Sb8kOjkROkx7tOq7+Rw/uhYy0/9tOb/wALXmT0e9rvIG3VTlRj+Iu/4tKzemaRsp262/SJOpHeYFoqHvPps5B0+Lh8kVWvLFyjFdT9ULR2InTc051Q7hej0cPRIThJ4zv22/1ehDT3Gwy4O6B0+oXQpU0/tjz4lXfaWl53ev0V5VpLZ/8Ar/aRYi2oT/8Al3zSNST/AO2RLRK99wVPSNYN/wDKyLGZVk7Zt93wDN4K+vHeRYSmvHeBKa8d4Mq1wEAQBAEAQGCYxUNpK7BxekmOqtdAM1HgADi4eS+HblXrXWcn5nowtBY7D2H2lllYKNKC/wB7mcyePBe7X0unoVPoaOMtvB73x4HNGEqj1pHK6QqNmX6z847zsMczkvAvKTbbu2dkcrI8/R9J1pqtadVhkug610cTlOXVdejUoyqKL7RUepG53ljsFKg2G02twxAwkfFVecbvPPyH0EYQprJdXDfJ7uvPjkcDlKTxfPArtWl6bAXl+yZA1iP/AG2nBjT8Rz44FYVdNpQxcsfF9S2J73n4l40pSwSPLtHaWmGHAHCS2dSfzuzqHfkNmOa5Kv1GK+1Rvwvh2vOXHZsxNY6O28+fQ8ij2uqG897mFsC4y7dY0RsbMuPFxjDABZz+oVsrJ+S7Pc0/TRNCl20rOaXPqDbAgXQNgujA9ZVZ6VpDla/hh3F/09M1qPa6rdvPrOjGGiA2NmqAAqTqV29VSfku5F+hp7jRpdrKuLzVIw7ouhvUAAHrKlqpe1x0cNxCn2rrkYVXA8NXybGCmSmnmyejp7j0aHaeXCLznwBLqlWSY7xh2AnHcFlLXvre7I6KNrex0Fm7QWcd6pUeYxMkAngGukDmVv08VK7Un228mmc7pS2WN2jpOhUN26I/NUecd3fgqHXpVJari7cZTf8AqIdOcVf0R6f+lkxdZSBz71QHljK6loDf4qK7ZJ+LfkZdLvv4G5S0c4DAXTwrVD5XQuqGgtLj/efsUdTmxbTsVUf94+E+pUx0PSEv7Xwv5shzjuLBYn7a7+gYPkrLRK6/819yGvH9pMWV3/lf5fRarRqv/qvuXsV1luJizfnf4p+k/wDkn3/A1+CLBT4nxWn6Zful3sjWMGkN7v6in6aP7pf5n7jWMikN58Sp/Tx2OX+Z+5GsZu8Vfo+LFzMJqc2FzIV4qxAUgIAgCAIDQ05afZ0XGYnDxz8gV5/1Or0ejStm8O/4ua0Y3mjirZpo05bRBdWukMgXoccCboxcYmBx4L5zQ24T1ksclw4na4a2eRtaI0NbK4mtFBp70DXdOeEm71PRd9H6TOpLWnguOfPWUnXhH8cfIz2ho06Y/daDYJANZ+biMw0u45xyVdPnS0ddDS7Xt4L1FDWm9eXYU6NtVOzUy8QahEyYutAm6ANpjHhK46Wk9CvsV5va8l1b34LvLyg5vHLzPC0h2oJpulxM8Zknad5USVWq9WTbXOLNVCMcUeDa9MvuXb0FwxJOU7+PBaxoJy1mS2kedaLY4tuhzg3aYxO+BslbRppO5GsalW1TqjL4SXBx5w1axp2xIuyl9YzHdIjVLcPEOPiQVdRWZF2X0aVSox7gC9zCLzCA83Tk8NGbZwwmMJEYpqpYkazyZrivUkksc3I3iJZG8aojoVOrG2Dvz1k4m7QrOdTFRuBvFtUtcS5h90kGdRwydvBG6azpRSve/AhN3syVG0vaC9mDC66XyTLw0OLXHMGCCPnBVJU01iWWdi2vULIcGC5UBLXOE3oMOuu2EGQcN29RqYYhHqdn9Ifu9djjTccnMc7FsH32tjWjHbgQRgQqPWg1NWuuFyWteLR9po2pjmNLqjJIBlpgbwQCZGxe7GvTdNa81fhh4Xujy3F3wRL2o2VAegPpChVYvKo32J+SItwJtcfinkB9VbXaeEr9i+GCTqpHuOPK783K/SzTtqN9VvViy3mBaBtkc8PNQtJi8011++XiNUtDpyWylrK6KmVKuApAQBAEAQBAEAQBAEBynbe0kezAuw2890uAO5sA5+8vB+s1LuFPt9F6nXo0c2aHYOxmpWq2l2TdRnM4uPQf3KfpFDF1HswLaVOyUTrtK24UWTheODQdp+gXpabpS0ek5bdnWctOGu7Hy23ab1n3TJJMk7TtM8T5L5PonN60tp6iVkc1Utz3i6C4g4aoOO+F2KlGLuS2Wt0DXwdUcyi0CRfkEDl3usJ09NYJXZW55NtbTDootbXIzIpkE4+6JJPVdVKM54O6II/6NaaxHsLJVvjb7N4HouinRnk7tFXOK2nv2LsFpCsYdSLCBi5zgxp4YST4bFMdFqbFbrKuvTSzOksf7MaoH4hspu929T9qZzxc5oJHCVb9DWWKl4so9JhuZ7li7EVGQfa2dp/LZgOk3xKhfTZ56/PgUekRezxNy09jr+dcA7xRpfME+a0l9OT/AKseootIts8WajuwkiHvbUAykPZ5MeAsP/Dai2p+HuXWkrZga1p7DOklhumIlt44biTUkqn6Gosl6+pb9QtvPgaVi7GVKRxrNIkm7UpAsnfFSmWzxlTHR3GV3btT9U0JVk8kbjdBWuIp/uNSnM3TTBEn8uIb0gY5K3QVX+Ki12exXpI7bm/ZKdtpCDSY1o9ymHFnQNcS0cAAOCo4aXB3SstyWD8b9wbpyNyy6XrDOmwfkL3td0FRuPQwrQ0yun+HY215+hWVOG/nsNqnpioSJouE7CRPQYeMlQ/qNaD+6L7fSyXqR0Ud5uDSzMiHD+UkDmWzC64fU6T/ACTXZ7FOiew2aVrY7uvaeonwXVT0mjU/GSfaUcJLNFl0ZwFo4QbvZEXMwmruZAxS8lnzz1kmVa5AUgIAgCAIAgCAID5v2ne60Wo02iXFwps4Rgek3jO5fLaTKWkaU1Hfqrs+bnpUUoU7vrO50dZKdloNZIDWN1nHCTm5x5mV9FCMNHpWbskcEpOcr7zjO0WlKVZxcawiIa1msQNs4gAnmvl9Lrz0irr2w2dXzzkd1KDgrWOTqGgXYMfVccAHE48A1gE8sVWKqPBGuJ79l0DpCq2WUmUQcrxFPxDQXDqF2UvplWeMl3+xjKvTXE3LL+zY1INrr3h7zKd4XuBe4zHIBejQ+mqDu33GMtJvkjt9GaKoWZgp0KTKbRkGgDxOZ6r01FLI5nJvM3FJAQBAEAQBAEAQFVWzMd3mtJ3kCfFUlShLNIlNoh+6Ad1z2/zF3k+QqdCl+La7b+d0TrA0n5XwR+Zs/wBpA8kcKn7l2r2aF1uKH2MHOm3jccWk9IA8SueposZZwXY7e3mWU+JU+zOAwkjdUF/zEn0WEqNSKtG7/vJPxVydZP4KalSkYFVgYdl4EDo8SByMLCXQSwrRUX2pd+K7yy1l+LNmlo4DFrnAbgcOciD5rWOgYJ05NdTuvQh1N6LiHj3j4F3n+i2VOvDOfhfx+O0pdPYW0y/aBzn9Pkuim66wml13+CHbYTY+f8j5FbRnrbPIgmrkBAEAQBAEAQGppa2CjRfUPutMc9i59KrdDSlPbs69henDXkonEdgaJq16lof3aYIaT8T8zPBs/wBS8j6XSSk6stm3jtfd5ndpcrRUFtL+1ukn1NVroZMNYO88zAwzPJcul6ZLSqmrH8dnHj7IpSpqCu8zT0F+ztzvxLVVIvY+zZEjg5528h1Xp0fpyaTn3FZ6VsidvovQtCziKVNrTtdm483HEr0aVCnT/FHNKcpZs9BalAgCAIAgCAIAgCAIAgCAIAgCAIAgNf8Ac2ZgBp/Lh5LmlolJu6VnwwLa7JAuGYkbxn4H5K8VKGGa552kZljXTktU75EElICAIAgCAIAgCA4r9oWkBq0Adl93LIfNeD9XrXlGmtmL9Dv0KGcjVp2ltisTGe8/8R43l8QOjbsrjr1WqUdHhm8ZduS7syWukqOXYi/sHo81nOtlUTiW0QeGDnj+0civR+maKorpH2e5jpE/6UdwvZOUIAgCAIAgCAIAgCAIAgCAIAgCAIAgCAIAgMEKLAKHe4MqwCAIAgCAIAgPlGnT+8Wp77xDTmRlcYdUdcfNfHV9I6Scpva8PJeB7NKPRwSPPo0qtutTaXdvdbrIvF3OCOrgt9G0fXmo7XmZzkoQufYrLZ202NpsENY0NaNwAgL6iMVFWR5bd3dlqsQEAQBAEAQBAEAQBAEAQBAEAQBAEAQBAEAQBAEAQBAEAQBAEBpaZtHs6FR25hjmcB5lcum1Oj0ecuHi8DSjHWmkfJNKWv2bQ0d57gf5Rj6R4lfJ0qd3fcexLFnZfs00YAx9qcNaoS1h/I04xzcD/SF9H9NoasNd7Tz9LneWqth2y9M4wgCAIAgCAIAgCAIAgCAIAgCAIAgCAIAgCAIAgCAIAgCAIAgCA5ztxaLtFrfifjyYC4+gXj/WZ2pRgtr8vmx16HH777j5WWutFZoA1nODWjdeP6ryqcH+K2no3UU5PYfb9H2RtGkyk3usaGjoIlfVU4akFFbDxZS1m2zYVyoQBAEAQBAEAQBAEAQBAEAQBAEAQBAEAQBAEAQBAEAQBAEAQBAcZ+0M/wDT/hf/AHUwvA+s/nDqfod2h5PsOL7ACbdRn4qn9rlnov8Abw6/Q6tI/sHztPs6+jPH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www.belena.biz/p/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80157" y="1085618"/>
            <a:ext cx="1869116" cy="33627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7/Oryza_sativa_-_K%C3%B6hler%E2%80%93s_Medizinal-Pflanzen-232.jpg/200px-Oryza_sativa_-_K%C3%B6hler%E2%80%93s_Medizinal-Pflanzen-2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48263" y="1628800"/>
            <a:ext cx="1865530" cy="3723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elebnietravi.ru/images/grechiha-posevnaya_2_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1924302"/>
            <a:ext cx="2376472" cy="36893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115615" y="3764061"/>
            <a:ext cx="237500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Просо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180934" y="4872057"/>
            <a:ext cx="140018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Рис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637359" y="5059676"/>
            <a:ext cx="237500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Гречиха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1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80934" y="361636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7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272358" y="542846"/>
            <a:ext cx="4821700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Кормовые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http://hronika.info/uploads/posts/2015-07/1437986222_kukuruz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073852" y="1847397"/>
            <a:ext cx="2956746" cy="22256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380157" y="3926732"/>
            <a:ext cx="237500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Кукуруза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" name="Picture 2" descr="http://www.agroatlas.ru/content/cultural/Beta_vulgaris_alba_K/Beta_vulgaris_alba_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732240" y="1096844"/>
            <a:ext cx="2089408" cy="30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475268" y="4168069"/>
            <a:ext cx="2375009" cy="16619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Кормовая свёкла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2" name="Picture 4" descr="http://agro-store.com.ua/files/katalog/994_pi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2588640"/>
            <a:ext cx="2417829" cy="19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066404" y="4168068"/>
            <a:ext cx="237500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Клевер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4971" y="465910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979712" y="668458"/>
            <a:ext cx="6918900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Прядильные. Лён.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 descr="http://oblepiha.com/uploads/posts/2011-08/1312352003_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05604" y="1561810"/>
            <a:ext cx="2172392" cy="36424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krasota.com/wp-content/uploads/2013/07/%D0%BB%D1%8C%D1%8F%D0%BD%D0%B0%D1%8F-%D0%BE%D0%B4%D0%B5%D0%B6%D0%B4%D0%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8443" y="1737360"/>
            <a:ext cx="2450169" cy="16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iniylen.ru/media/data/articles/l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15940" y="4075471"/>
            <a:ext cx="2511301" cy="16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izuminki.com/images/lyon-naturalnyj-istoriya-i-svojstva-tkani/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30952" y="2590322"/>
            <a:ext cx="2775274" cy="20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lh3.googleusercontent.com/-fotwYUpaVo4/U1lHjjFQEKI/AAAAAAAABac/VBSxceVrtfo/w110-h114-no/gu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1962" y="475960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7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344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Растениеводство</vt:lpstr>
      <vt:lpstr>Сельское хозяйство</vt:lpstr>
      <vt:lpstr>Растениеводство</vt:lpstr>
      <vt:lpstr>Цели растениеводства</vt:lpstr>
      <vt:lpstr>Группы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Растениеводство</dc:title>
  <dc:creator>Vera</dc:creator>
  <cp:lastModifiedBy>user</cp:lastModifiedBy>
  <cp:revision>23</cp:revision>
  <dcterms:created xsi:type="dcterms:W3CDTF">2016-04-03T16:28:15Z</dcterms:created>
  <dcterms:modified xsi:type="dcterms:W3CDTF">2023-02-27T06:56:06Z</dcterms:modified>
</cp:coreProperties>
</file>