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2" r:id="rId3"/>
    <p:sldId id="273" r:id="rId4"/>
    <p:sldId id="27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6" r:id="rId13"/>
    <p:sldId id="275" r:id="rId14"/>
    <p:sldId id="277" r:id="rId15"/>
    <p:sldId id="279" r:id="rId16"/>
    <p:sldId id="280" r:id="rId17"/>
    <p:sldId id="281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6931BF-5075-4AA7-BBA9-9E9C205E7148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751B3F-DB7E-496A-B6B2-0EC89A5AC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yga\Downloads\MP900285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4797152"/>
            <a:ext cx="5306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Пересекающиеся прямые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62068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628800"/>
            <a:ext cx="60486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Пересекающиеся прямые имеют только одну общую точку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763688" y="1988840"/>
            <a:ext cx="4824536" cy="33843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691680" y="1844824"/>
            <a:ext cx="4824536" cy="33843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339752" y="1772816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184482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3429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29249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33569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38610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763688" y="1988840"/>
            <a:ext cx="4824536" cy="33843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691680" y="1844824"/>
            <a:ext cx="4824536" cy="33843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339752" y="1772816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184482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3429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29249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33569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38610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1886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угла называются вертикальными, если стороны одного угла являются продолжением сторон другого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70080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ВЕРТИКАЛЬНЫЕ УГЛЫ РАВНЫ.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908720"/>
            <a:ext cx="414408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Решаем упражнения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№1063(устно)</a:t>
            </a:r>
          </a:p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№1064(устно)</a:t>
            </a:r>
          </a:p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№1066</a:t>
            </a:r>
          </a:p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№1067</a:t>
            </a:r>
          </a:p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№1071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1. Через какое количество точек на плоскости можно провести прямую?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916832"/>
            <a:ext cx="19720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Три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Две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Пять 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419872" y="2636912"/>
            <a:ext cx="626368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6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2.Сколько углов образуют две пересекающиеся прямые?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2348880"/>
            <a:ext cx="28953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ru-RU" sz="4000" b="1" dirty="0" smtClean="0"/>
              <a:t>Два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4000" b="1" dirty="0" smtClean="0"/>
              <a:t>Шесть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4000" b="1" dirty="0" smtClean="0"/>
              <a:t>Четыре </a:t>
            </a:r>
            <a:endParaRPr lang="ru-RU" sz="4000" b="1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4644008" y="3717032"/>
            <a:ext cx="864096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3. Угол ∟ АВС и  ∟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DBE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 вертикальные.               ∟ АВС = 65 ˚, чему равен ∟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DBE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3140968"/>
            <a:ext cx="13564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ru-RU" sz="3200" b="1" dirty="0" smtClean="0"/>
              <a:t>55˚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3200" b="1" dirty="0" smtClean="0"/>
              <a:t>65˚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3200" b="1" dirty="0" smtClean="0"/>
              <a:t>130</a:t>
            </a:r>
            <a:r>
              <a:rPr lang="ru-RU" dirty="0" smtClean="0"/>
              <a:t>˚</a:t>
            </a: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3059832" y="3789040"/>
            <a:ext cx="576064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268760"/>
            <a:ext cx="32403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 правила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№1072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№1073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6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468313" y="2332038"/>
            <a:ext cx="8229600" cy="2968625"/>
          </a:xfrm>
        </p:spPr>
        <p:txBody>
          <a:bodyPr/>
          <a:lstStyle/>
          <a:p>
            <a:r>
              <a:rPr lang="ru-RU"/>
              <a:t>На островах Тихого океана живут черепахи- гиганты. Они такой величины, что дети могут кататься, сидя у них на панцире. Название этих черепах зашифровано в примерах.</a:t>
            </a:r>
          </a:p>
          <a:p>
            <a:endParaRPr lang="ru-RU"/>
          </a:p>
        </p:txBody>
      </p:sp>
      <p:pic>
        <p:nvPicPr>
          <p:cNvPr id="75794" name="Picture 18" descr="биолог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1944688" cy="1687513"/>
          </a:xfrm>
          <a:prstGeom prst="rect">
            <a:avLst/>
          </a:prstGeom>
          <a:noFill/>
        </p:spPr>
      </p:pic>
      <p:sp>
        <p:nvSpPr>
          <p:cNvPr id="75795" name="WordArt 19"/>
          <p:cNvSpPr>
            <a:spLocks noChangeArrowheads="1" noChangeShapeType="1" noTextEdit="1"/>
          </p:cNvSpPr>
          <p:nvPr/>
        </p:nvSpPr>
        <p:spPr bwMode="auto">
          <a:xfrm>
            <a:off x="2987675" y="404813"/>
            <a:ext cx="5688013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Связь с живой</a:t>
            </a:r>
          </a:p>
          <a:p>
            <a:pPr algn="ctr"/>
            <a:r>
              <a:rPr lang="ru-RU" sz="2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природой.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6" grpId="0" build="p"/>
      <p:bldP spid="757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ru-RU" sz="4000"/>
              <a:t>Решая примеры, определите название этой черепахи.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2276475"/>
            <a:ext cx="3771900" cy="3657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dirty="0"/>
              <a:t>- 42 + 18 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- 3, 91 + 3,91 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15,3 + (- 2,3)=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12 – (-2) 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31 – 12 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- 48 – 23 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- 6,1 + 6,1 + 0 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15 – 20 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- 25 – (- 5) =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- 102,08 – 0 =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3438" y="2349500"/>
            <a:ext cx="3024187" cy="3657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b="1" dirty="0"/>
              <a:t>0                         </a:t>
            </a:r>
          </a:p>
          <a:p>
            <a:pPr>
              <a:lnSpc>
                <a:spcPct val="90000"/>
              </a:lnSpc>
            </a:pPr>
            <a:r>
              <a:rPr lang="ru-RU" b="1" dirty="0"/>
              <a:t>- 5                        </a:t>
            </a:r>
          </a:p>
          <a:p>
            <a:pPr>
              <a:lnSpc>
                <a:spcPct val="90000"/>
              </a:lnSpc>
            </a:pPr>
            <a:r>
              <a:rPr lang="ru-RU" b="1" dirty="0"/>
              <a:t>19                        </a:t>
            </a:r>
          </a:p>
          <a:p>
            <a:pPr>
              <a:lnSpc>
                <a:spcPct val="90000"/>
              </a:lnSpc>
            </a:pPr>
            <a:r>
              <a:rPr lang="ru-RU" b="1" dirty="0"/>
              <a:t>- 24                     </a:t>
            </a:r>
          </a:p>
          <a:p>
            <a:pPr>
              <a:lnSpc>
                <a:spcPct val="90000"/>
              </a:lnSpc>
            </a:pPr>
            <a:r>
              <a:rPr lang="ru-RU" b="1" dirty="0"/>
              <a:t>- 102,08             </a:t>
            </a:r>
          </a:p>
          <a:p>
            <a:pPr>
              <a:lnSpc>
                <a:spcPct val="90000"/>
              </a:lnSpc>
            </a:pPr>
            <a:r>
              <a:rPr lang="ru-RU" b="1" dirty="0"/>
              <a:t>14                      </a:t>
            </a:r>
          </a:p>
          <a:p>
            <a:pPr>
              <a:lnSpc>
                <a:spcPct val="90000"/>
              </a:lnSpc>
            </a:pPr>
            <a:r>
              <a:rPr lang="ru-RU" b="1" dirty="0"/>
              <a:t>- 71                                            </a:t>
            </a:r>
          </a:p>
          <a:p>
            <a:pPr>
              <a:lnSpc>
                <a:spcPct val="90000"/>
              </a:lnSpc>
            </a:pPr>
            <a:r>
              <a:rPr lang="ru-RU" b="1" dirty="0"/>
              <a:t>13                      </a:t>
            </a:r>
          </a:p>
          <a:p>
            <a:pPr>
              <a:lnSpc>
                <a:spcPct val="90000"/>
              </a:lnSpc>
            </a:pPr>
            <a:r>
              <a:rPr lang="ru-RU" b="1" dirty="0"/>
              <a:t>- 20                   </a:t>
            </a: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6660232" y="52292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6659563" y="24923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6696075" y="29972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6732240" y="6165304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6696075" y="33575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>
            <a:off x="6660232" y="3933056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>
            <a:off x="6732240" y="4365104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>
            <a:off x="6588224" y="4797152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6732240" y="5733256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7920038" y="22764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Е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7920038" y="2708275"/>
            <a:ext cx="358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Л</a:t>
            </a: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7885113" y="31416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О</a:t>
            </a: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7884368" y="3717032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Д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7956376" y="4077072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С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7884368" y="450912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М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7884368" y="5013176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Х</a:t>
            </a: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8100392" y="5517232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Р</a:t>
            </a:r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8100392" y="5877272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И</a:t>
            </a:r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7899400" y="22764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3 -0.00185 C 0.03455 0.00601 0.03576 0.00023 0.04097 0.01064 C 0.06076 0.10821 0.04409 0.02289 0.04097 0.29619 C 0.0408 0.31098 0.03819 0.32925 0.02673 0.33411 C 0.01996 0.34359 0.0276 0.33457 0.0125 0.34058 C 0.01059 0.34127 0.00955 0.34428 0.00764 0.34474 C 0.00087 0.34636 -0.00608 0.34613 -0.01285 0.34682 C -0.02205 0.35515 -0.02917 0.36185 -0.03993 0.36578 C -0.04306 0.36694 -0.04636 0.36717 -0.04948 0.36809 C -0.05104 0.36856 -0.05261 0.36948 -0.05417 0.37017 C -0.13195 0.36948 -0.20972 0.36948 -0.2875 0.36809 C -0.29861 0.36786 -0.3099 0.36116 -0.32084 0.35954 C -0.32882 0.35838 -0.33663 0.35838 -0.34462 0.35746 C -0.34948 0.357 -0.35417 0.35607 -0.35903 0.35538 C -0.42674 0.35607 -0.49445 0.35538 -0.56216 0.35746 C -0.56406 0.35746 -0.56511 0.36046 -0.56684 0.36162 C -0.57865 0.36925 -0.59132 0.37596 -0.60347 0.38289 C -0.61476 0.38937 -0.6 0.3785 -0.61615 0.38913 C -0.61788 0.39029 -0.62084 0.3933 -0.62084 0.3933 " pathEditMode="relative" ptsTypes="ffffffffffffffffffA">
                                      <p:cBhvr>
                                        <p:cTn id="12" dur="20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59 -0.03307 C 0.03941 -0.02752 0.04166 -0.02313 0.0434 -0.01596 C 0.04288 0.14612 0.04288 0.30797 0.04184 0.47005 C 0.04166 0.48786 0.03159 0.5052 0.01962 0.51028 C 0.01527 0.51422 0.0125 0.51907 0.0085 0.523 C 0.00104 0.5304 -0.00799 0.53803 -0.01684 0.54196 C -0.02552 0.55005 -0.0382 0.5519 -0.04861 0.55468 C -0.09948 0.55306 -0.15018 0.55237 -0.20104 0.55052 C -0.22049 0.54982 -0.23889 0.54104 -0.25816 0.53988 C -0.27622 0.53872 -0.2941 0.53849 -0.31216 0.5378 C -0.32518 0.53502 -0.33525 0.53109 -0.34861 0.52924 C -0.36615 0.52346 -0.37552 0.52231 -0.39618 0.52092 C -0.43837 0.50242 -0.40243 0.51676 -0.50886 0.51884 C -0.51042 0.52023 -0.51198 0.52208 -0.51372 0.523 C -0.51684 0.52485 -0.52327 0.52716 -0.52327 0.52716 C -0.529 0.53526 -0.52691 0.53687 -0.53594 0.53988 C -0.54098 0.54682 -0.53837 0.54635 -0.54219 0.54635 " pathEditMode="relative" ptsTypes="ffffffffffffffffA">
                                      <p:cBhvr>
                                        <p:cTn id="16" dur="20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4 0.00139 C 0.03646 0.02428 0.04237 0.07306 0.02848 0.08809 C 0.02344 0.09341 0.01598 0.09133 0.00955 0.09225 C 0.00643 0.09364 0.00226 0.0948 -3.88889E-6 0.0985 C -0.00382 0.10497 0.00122 0.1052 -0.00486 0.10913 C -0.00781 0.11098 -0.01441 0.11329 -0.01441 0.11329 C -0.03888 0.14774 -0.01145 0.11121 -0.10954 0.11977 C -0.11302 0.12 -0.11336 0.12763 -0.11597 0.1304 C -0.11961 0.13433 -0.12552 0.1385 -0.1302 0.13873 C -0.14652 0.13942 -0.16302 0.14011 -0.17934 0.14081 C -0.25329 0.13919 -0.24895 0.1489 -0.29045 0.1304 C -0.30434 0.11769 -0.32204 0.11931 -0.33819 0.11769 C -0.35017 0.11514 -0.36093 0.1126 -0.37309 0.11121 C -0.40382 0.09757 -0.4243 0.10798 -0.4651 0.10913 C -0.46666 0.10983 -0.46857 0.11006 -0.46996 0.11121 C -0.47118 0.11237 -0.4717 0.11468 -0.47309 0.11561 C -0.47604 0.11769 -0.48263 0.11977 -0.48263 0.11977 C -0.4842 0.14173 -0.48038 0.13572 -0.48576 0.14289 " pathEditMode="relative" ptsTypes="fffffffffffffffffA">
                                      <p:cBhvr>
                                        <p:cTn id="20" dur="2000" fill="hold"/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0.00301 C 0.07604 0.01942 0.03923 0.00301 0.03628 0.1637 C 0.03611 0.17411 0.03646 0.18775 0.0283 0.19122 C 0.01736 0.20093 0.02882 0.19214 0.00451 0.19769 C 0.00121 0.19838 -0.00504 0.20185 -0.00504 0.20185 C -0.01528 0.21087 -0.02917 0.22914 -0.0415 0.23145 C -0.10747 0.2444 -0.17483 0.23492 -0.2415 0.23561 C -0.27795 0.24509 -0.254 0.23977 -0.33195 0.23769 C -0.34323 0.23399 -0.35434 0.23029 -0.36528 0.22497 C -0.41493 0.22705 -0.42396 0.20578 -0.42396 0.25249 " pathEditMode="relative" ptsTypes="fffffffffA">
                                      <p:cBhvr>
                                        <p:cTn id="24" dur="20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28 -0.00047 C 0.03715 0.00809 0.03906 0.01641 0.03941 0.02497 C 0.04062 0.0504 0.03472 0.07907 0.04583 0.10104 C 0.04531 0.17225 0.0783 0.26543 0.03941 0.31445 C 0.03767 0.32185 0.03732 0.32786 0.03316 0.33364 C 0.03003 0.34543 0.02621 0.36208 0.02048 0.37156 C 0.01614 0.37873 0.01823 0.37341 0.0125 0.38011 C 0.00798 0.38543 0.00555 0.39445 -0.00018 0.39699 C -0.01441 0.40323 -0.02761 0.41526 -0.04306 0.41595 C -0.07327 0.41734 -0.1033 0.41734 -0.13351 0.41803 C -0.14722 0.41873 -0.16111 0.42011 -0.17483 0.42034 C -0.23507 0.4215 -0.29549 0.41965 -0.35573 0.42242 C -0.35729 0.42242 -0.35729 0.42867 -0.35729 0.42867 " pathEditMode="relative" ptsTypes="ffffffffffffA">
                                      <p:cBhvr>
                                        <p:cTn id="28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16 0.0037 C 0.03628 0.00994 0.03923 0.01364 0.04097 0.02058 C 0.04062 0.04138 0.04861 0.13271 0.02205 0.15584 C 0.01475 0.16208 0.00503 0.16046 -0.00347 0.16231 C -0.00695 0.16693 -0.0092 0.17295 -0.01285 0.17711 C -0.01736 0.18219 -0.02448 0.18034 -0.03038 0.18127 C -0.07049 0.20208 -0.05018 0.1919 -0.13195 0.19399 C -0.17518 0.21248 -0.22656 0.20855 -0.27014 0.18982 C -0.29514 0.1919 -0.29045 0.18243 -0.29549 0.19607 " pathEditMode="relative" ptsTypes="ffffffffA">
                                      <p:cBhvr>
                                        <p:cTn id="32" dur="20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4 -0.01388 C 0.04098 -0.00902 0.03716 -0.01272 0.04289 -0.00555 C 0.04341 0.03884 0.04445 0.08323 0.04445 0.12763 C 0.04445 0.24046 0.04393 0.35306 0.04289 0.46589 C 0.04271 0.48647 0.02865 0.4941 0.0158 0.49942 C 0.00573 0.51375 -0.00312 0.52624 -0.01753 0.53156 C -0.01909 0.53294 -0.02031 0.53549 -0.02222 0.53572 C -0.07482 0.53919 -0.14357 0.54312 -0.19687 0.54404 C -0.21163 0.54427 -0.22656 0.54404 -0.24132 0.54404 " pathEditMode="relative" ptsTypes="ffffffffA">
                                      <p:cBhvr>
                                        <p:cTn id="36" dur="2000" fill="hold"/>
                                        <p:tgtEl>
                                          <p:spTgt spid="95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4 0.00346 C 0.0323 0.01757 0.03681 0.02936 0.04445 0.03953 C 0.05018 0.18659 0.04914 0.0689 0.04601 0.39468 C 0.04584 0.41179 0.04098 0.42728 0.02848 0.4326 C 0.02049 0.43976 0.0165 0.44462 0.00782 0.44739 C 0.00209 0.45248 -0.00347 0.45248 -0.00954 0.45595 C -0.01527 0.45919 -0.02066 0.46797 -0.02708 0.46867 C -0.03871 0.47005 -0.05034 0.47005 -0.06198 0.47075 C -0.0677 0.47329 -0.07361 0.47445 -0.07934 0.47699 C -0.08177 0.48185 -0.09774 0.49364 -0.10329 0.49387 C -0.12916 0.49456 -0.1552 0.49387 -0.18107 0.49387 " pathEditMode="relative" ptsTypes="ffffffffffA">
                                      <p:cBhvr>
                                        <p:cTn id="40" dur="2000" fill="hold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4 0.00393 C 0.03282 0.0215 0.03264 0.03931 0.03177 0.05688 C 0.03143 0.06196 0.03091 0.06751 0.02848 0.07168 C 0.02587 0.0763 0.02101 0.07676 0.01737 0.07792 C -0.12118 0.07584 -0.07257 0.07584 -0.12864 0.07584 " pathEditMode="relative" ptsTypes="ffffA">
                                      <p:cBhvr>
                                        <p:cTn id="44" dur="20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4 -0.00578 C 0.03438 -0.00508 0.04254 -0.00948 0.04289 -0.0037 C 0.04653 0.07445 0.04271 0.15284 0.04115 0.23099 C 0.04098 0.2407 0.03507 0.25549 0.03177 0.26474 C 0.02778 0.32833 0.01632 0.29665 -0.05399 0.2985 C -0.05711 0.29989 -0.06128 0.29942 -0.06354 0.30266 C -0.06458 0.30405 -0.06545 0.3059 -0.06666 0.30705 C -0.06805 0.30821 -0.07152 0.30914 -0.07152 0.30914 " pathEditMode="relative" ptsTypes="fffffffA">
                                      <p:cBhvr>
                                        <p:cTn id="48" dur="20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51" grpId="0"/>
      <p:bldP spid="95252" grpId="0"/>
      <p:bldP spid="95253" grpId="0"/>
      <p:bldP spid="95254" grpId="0"/>
      <p:bldP spid="95255" grpId="0"/>
      <p:bldP spid="95256" grpId="0"/>
      <p:bldP spid="95257" grpId="0"/>
      <p:bldP spid="95258" grpId="0"/>
      <p:bldP spid="95259" grpId="0"/>
      <p:bldP spid="952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6" name="Picture 4" descr="черепах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628775"/>
            <a:ext cx="6408737" cy="4724400"/>
          </a:xfrm>
          <a:prstGeom prst="rect">
            <a:avLst/>
          </a:prstGeom>
          <a:noFill/>
        </p:spPr>
      </p:pic>
      <p:sp>
        <p:nvSpPr>
          <p:cNvPr id="182278" name="WordArt 6"/>
          <p:cNvSpPr>
            <a:spLocks noChangeArrowheads="1" noChangeShapeType="1" noTextEdit="1"/>
          </p:cNvSpPr>
          <p:nvPr/>
        </p:nvSpPr>
        <p:spPr bwMode="auto">
          <a:xfrm rot="196706">
            <a:off x="1335088" y="260350"/>
            <a:ext cx="6407150" cy="9572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938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2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203294" scaled="1"/>
                </a:gradFill>
                <a:latin typeface="Impact"/>
              </a:rPr>
              <a:t>Дермохелис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404664"/>
            <a:ext cx="366356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Прямая бесконечна</a:t>
            </a:r>
            <a:endParaRPr lang="ru-RU" sz="28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8317432" y="2060848"/>
            <a:ext cx="70567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64 4.39306E-6 L 1 4.39306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60644"/>
          <a:ext cx="8136904" cy="6408715"/>
        </p:xfrm>
        <a:graphic>
          <a:graphicData uri="http://schemas.openxmlformats.org/drawingml/2006/table">
            <a:tbl>
              <a:tblPr/>
              <a:tblGrid>
                <a:gridCol w="813161"/>
                <a:gridCol w="815810"/>
                <a:gridCol w="810511"/>
                <a:gridCol w="815810"/>
                <a:gridCol w="813160"/>
                <a:gridCol w="762835"/>
                <a:gridCol w="866136"/>
                <a:gridCol w="810511"/>
                <a:gridCol w="815810"/>
                <a:gridCol w="813160"/>
              </a:tblGrid>
              <a:tr h="6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1907704" y="3284984"/>
            <a:ext cx="360040" cy="43204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012160" y="1916832"/>
            <a:ext cx="360040" cy="43204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2348880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1124744"/>
            <a:ext cx="529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В</a:t>
            </a:r>
          </a:p>
        </p:txBody>
      </p:sp>
      <p:cxnSp>
        <p:nvCxnSpPr>
          <p:cNvPr id="10" name="Прямая соединительная линия 9"/>
          <p:cNvCxnSpPr>
            <a:endCxn id="6" idx="2"/>
          </p:cNvCxnSpPr>
          <p:nvPr/>
        </p:nvCxnSpPr>
        <p:spPr>
          <a:xfrm flipV="1">
            <a:off x="2267744" y="2132856"/>
            <a:ext cx="3744416" cy="129614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899592" y="1484784"/>
            <a:ext cx="6984776" cy="244827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08720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две точки на плоскости проводится только одна прямая.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476672"/>
            <a:ext cx="2951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Обозначается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27584" y="3501008"/>
            <a:ext cx="29523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43608" y="2924944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2924944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1259632" y="3429000"/>
            <a:ext cx="72008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203848" y="3429000"/>
            <a:ext cx="72008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5580112" y="3068960"/>
            <a:ext cx="1728192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60232" y="2636912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580112" y="4509120"/>
            <a:ext cx="2592288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24328" y="450912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4221088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Двумя заглавными латинскими буквами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1196752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Одной строчной латинской буквой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76672"/>
            <a:ext cx="4253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Пересекающиеся прямые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611560" y="3501008"/>
            <a:ext cx="4392488" cy="16561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27584" y="3068960"/>
            <a:ext cx="3888432" cy="26642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>
            <a:off x="2627784" y="4221088"/>
            <a:ext cx="216024" cy="21602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2924944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99992" y="3068960"/>
            <a:ext cx="323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55776" y="3645024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2040" y="126876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Прямые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пересекающиеся прямые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3645024"/>
            <a:ext cx="29523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 –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точка пересечения прямых а и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/>
      <p:bldP spid="16" grpId="0"/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263</TotalTime>
  <Words>289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Слайд 1</vt:lpstr>
      <vt:lpstr>Слайд 2</vt:lpstr>
      <vt:lpstr>Решая примеры, определите название этой черепахи.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yyga</dc:creator>
  <cp:lastModifiedBy>юля</cp:lastModifiedBy>
  <cp:revision>28</cp:revision>
  <dcterms:created xsi:type="dcterms:W3CDTF">2013-02-17T12:04:23Z</dcterms:created>
  <dcterms:modified xsi:type="dcterms:W3CDTF">2014-03-06T15:52:05Z</dcterms:modified>
</cp:coreProperties>
</file>