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69D4C1-04EC-4A71-ACB3-97AD019959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984A6E0-4779-4538-98C5-5515394BC0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Геометрия </a:t>
            </a:r>
          </a:p>
          <a:p>
            <a:r>
              <a:rPr lang="ru-RU" dirty="0" smtClean="0"/>
              <a:t>8 класс</a:t>
            </a:r>
          </a:p>
          <a:p>
            <a:r>
              <a:rPr lang="ru-RU" dirty="0" smtClean="0"/>
              <a:t>27.11.20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прямоугольника, квадрата.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4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060848"/>
            <a:ext cx="31683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S=</a:t>
            </a:r>
            <a:r>
              <a:rPr lang="en-US" sz="4000" dirty="0" err="1" smtClean="0"/>
              <a:t>ab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6228184" y="2060848"/>
                <a:ext cx="2376264" cy="20882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S=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2800" b="1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060848"/>
                <a:ext cx="2376264" cy="2088232"/>
              </a:xfrm>
              <a:prstGeom prst="rect">
                <a:avLst/>
              </a:prstGeom>
              <a:blipFill rotWithShape="1">
                <a:blip r:embed="rId2"/>
                <a:stretch>
                  <a:fillRect l="-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5536" y="3861048"/>
            <a:ext cx="54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Периметр прямоугольника: </a:t>
            </a:r>
          </a:p>
          <a:p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Р=2(</a:t>
            </a:r>
            <a:r>
              <a:rPr lang="en-US" sz="2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487" y="1552474"/>
            <a:ext cx="8439473" cy="845833"/>
          </a:xfrm>
        </p:spPr>
        <p:txBody>
          <a:bodyPr/>
          <a:lstStyle/>
          <a:p>
            <a:r>
              <a:rPr lang="ru-RU" dirty="0" smtClean="0"/>
              <a:t>Найдите площадь прямоугольника, если его периметр равен 144 см, а стороны относятся как 5:7.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6871" y="2432372"/>
            <a:ext cx="26642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2261" y="337889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6109" y="225324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73856" y="227115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91167" y="337889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253240"/>
            <a:ext cx="4716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АВС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прямоугольник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= 144 см.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 : ВС = 5 : 7.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75551" y="3563560"/>
                <a:ext cx="760734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                                                   </a:t>
                </a:r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 = 2(АВ + ВС). Пусть длина стороны равна Х, тогда АВ : ВС как 5Х : 7Х. Подставим данные в формулу периметра прямоугольника: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144 = 2 ( 5Х + 7Х) 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144 = 24Х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= 144 : 24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= 6. Следовательно, АВ = 5Х = 5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6=30 см,  ВС=7Х=7∙6=42 см .</m:t>
                    </m:r>
                  </m:oMath>
                </a14:m>
                <a:endParaRPr lang="ru-RU" sz="20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Найдем площадь: </a:t>
                </a: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30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42 = 1260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51" y="3563560"/>
                <a:ext cx="7607340" cy="3170099"/>
              </a:xfrm>
              <a:prstGeom prst="rect">
                <a:avLst/>
              </a:prstGeom>
              <a:blipFill rotWithShape="1">
                <a:blip r:embed="rId2"/>
                <a:stretch>
                  <a:fillRect l="-881" t="-962" b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796136" y="6165304"/>
                <a:ext cx="18306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Ответ: 1260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6165304"/>
                <a:ext cx="183069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300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98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3"/>
            <a:ext cx="8407893" cy="792088"/>
          </a:xfrm>
        </p:spPr>
        <p:txBody>
          <a:bodyPr/>
          <a:lstStyle/>
          <a:p>
            <a:r>
              <a:rPr lang="ru-RU" dirty="0" smtClean="0"/>
              <a:t>Найдите площадь прямоугольника, если его периметр равен 74 см, а разность сторон – 17 см.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81260" cy="1054394"/>
          </a:xfrm>
        </p:spPr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564904"/>
            <a:ext cx="2376264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456" y="331634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456" y="232116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28214" y="232116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2767482" y="3316342"/>
            <a:ext cx="27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2185022"/>
            <a:ext cx="35490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АВС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прямоугольник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=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см.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468226" y="3284057"/>
                <a:ext cx="8136904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Решение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0"/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 = 2(АВ + ВС).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разности АВ – ВС = 17 выразим АВ, получим        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 = 17+ВС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подставим результат в формулу прямоугольника:</a:t>
                </a:r>
                <a:endParaRPr lang="ru-RU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74 </a:t>
                </a:r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 (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 + ВС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ВС) </a:t>
                </a:r>
                <a:endParaRPr lang="ru-RU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74 </a:t>
                </a:r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(17 + 2ВС)</a:t>
                </a:r>
                <a:endParaRPr lang="ru-RU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74 </a:t>
                </a:r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34 + 4ВС</a:t>
                </a:r>
              </a:p>
              <a:p>
                <a:pPr lvl="0"/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74 – 34 = 4ВС</a:t>
                </a:r>
              </a:p>
              <a:p>
                <a:pPr lvl="0"/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 = 4ВС</a:t>
                </a:r>
              </a:p>
              <a:p>
                <a:pPr lvl="0"/>
                <a:r>
                  <a:rPr lang="ru-RU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40 : 4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 см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Следовательно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17 + ВС = 17 + 10 </a:t>
                </a:r>
                <a:r>
                  <a:rPr lang="ru-RU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27 см. 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Найдем площадь:</a:t>
                </a:r>
                <a:endPara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270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26" y="3284057"/>
                <a:ext cx="8136904" cy="3477875"/>
              </a:xfrm>
              <a:prstGeom prst="rect">
                <a:avLst/>
              </a:prstGeom>
              <a:blipFill rotWithShape="1">
                <a:blip r:embed="rId2"/>
                <a:stretch>
                  <a:fillRect l="-824" t="-877" b="-2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804248" y="6318757"/>
                <a:ext cx="19091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Ответ: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270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 </a:t>
                </a:r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6318757"/>
                <a:ext cx="1909112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2556" t="-769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42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Текст 5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179512" y="116632"/>
                <a:ext cx="7092280" cy="1296144"/>
              </a:xfrm>
            </p:spPr>
            <p:txBody>
              <a:bodyPr>
                <a:noAutofit/>
              </a:bodyPr>
              <a:lstStyle/>
              <a:p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прямоугольнике одна сторона в 3 раза меньше другой, а площадь равна 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Найдите площадь квадрата, построенного на большей стороне прямоугольника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Текс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179512" y="116632"/>
                <a:ext cx="7092280" cy="1296144"/>
              </a:xfrm>
              <a:blipFill rotWithShape="1">
                <a:blip r:embed="rId2"/>
                <a:stretch>
                  <a:fillRect l="-859" t="-5634" b="-6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Задача №3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628800"/>
            <a:ext cx="2304256" cy="100811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3416" y="144413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3416" y="24522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24383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35227" y="1465807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9" idx="3"/>
          </p:cNvCxnSpPr>
          <p:nvPr/>
        </p:nvCxnSpPr>
        <p:spPr>
          <a:xfrm>
            <a:off x="467544" y="2636912"/>
            <a:ext cx="0" cy="1872208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71800" y="2636912"/>
            <a:ext cx="0" cy="1872208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62030" y="4509120"/>
            <a:ext cx="2115283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3250" y="4367853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44391" y="4360391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3272142" y="1173419"/>
                <a:ext cx="4572000" cy="1323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ru-RU" sz="2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АВС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прямоугольник</a:t>
                </a:r>
              </a:p>
              <a:p>
                <a:pPr lvl="0"/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 = 3АВ</a:t>
                </a:r>
                <a:endParaRPr lang="ru-RU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20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квадрата ВВ1С1С</a:t>
                </a:r>
                <a:endParaRPr lang="ru-RU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142" y="1173419"/>
                <a:ext cx="4572000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1467" t="-2294" b="-6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296758" y="2452246"/>
                <a:ext cx="379552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AB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АВ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АВ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0" smtClean="0">
                        <a:solidFill>
                          <a:prstClr val="black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3АВ</m:t>
                        </m:r>
                      </m:e>
                      <m:sup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АВ</m:t>
                        </m:r>
                      </m:e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48 : 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АВ</m:t>
                        </m:r>
                      </m:e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16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 = 4 см. 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Следовательно ВС = 3АВ = 3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 см.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758" y="2452246"/>
                <a:ext cx="3795522" cy="2862322"/>
              </a:xfrm>
              <a:prstGeom prst="rect">
                <a:avLst/>
              </a:prstGeom>
              <a:blipFill rotWithShape="1">
                <a:blip r:embed="rId4"/>
                <a:stretch>
                  <a:fillRect l="-1768" t="-1064" b="-27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82110" y="5273957"/>
                <a:ext cx="681017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Найдем площадь квадрата ВВ1С1С :</a:t>
                </a:r>
              </a:p>
              <a:p>
                <a:endParaRPr lang="ru-RU" dirty="0" smtClean="0"/>
              </a:p>
              <a:p>
                <a:r>
                  <a:rPr lang="en-US" dirty="0" smtClean="0"/>
                  <a:t>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=144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.</a:t>
                </a:r>
                <a:endParaRPr lang="ru-RU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10" y="5273957"/>
                <a:ext cx="6810170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716" t="-3289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194519" y="6093296"/>
                <a:ext cx="17236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dirty="0" smtClean="0"/>
                  <a:t>Ответ: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144 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prstClr val="black"/>
                    </a:solidFill>
                  </a:rPr>
                  <a:t> .</a:t>
                </a:r>
                <a:endParaRPr lang="ru-RU" dirty="0">
                  <a:solidFill>
                    <a:prstClr val="black"/>
                  </a:solidFill>
                </a:endParaRPr>
              </a:p>
              <a:p>
                <a:r>
                  <a:rPr lang="ru-RU" dirty="0" smtClean="0"/>
                  <a:t>  </a:t>
                </a:r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519" y="6093296"/>
                <a:ext cx="1723677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2827" t="-4717" r="-21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20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63</TotalTime>
  <Words>473</Words>
  <Application>Microsoft Office PowerPoint</Application>
  <PresentationFormat>Экран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Площадь прямоугольника, квадрата.</vt:lpstr>
      <vt:lpstr>Формулы</vt:lpstr>
      <vt:lpstr>Задача №1</vt:lpstr>
      <vt:lpstr>Задача №2</vt:lpstr>
      <vt:lpstr>Задача №3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прямоугольника, квадрата.</dc:title>
  <dc:creator>USER</dc:creator>
  <cp:lastModifiedBy>USER</cp:lastModifiedBy>
  <cp:revision>8</cp:revision>
  <dcterms:created xsi:type="dcterms:W3CDTF">2020-11-26T15:45:32Z</dcterms:created>
  <dcterms:modified xsi:type="dcterms:W3CDTF">2020-11-26T16:48:47Z</dcterms:modified>
</cp:coreProperties>
</file>