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713C190-03DC-4145-AF58-9DAE564AAB81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EC8BC90-F763-4023-9BBD-4DD6372B1E7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14289"/>
            <a:ext cx="8062912" cy="107157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Биосфера.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5500726" cy="51435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Биосфера (от 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греч.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bios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 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жизнь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+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sphaira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шар) — это оболочка Земли, состав, строение и энергия которой определяются живыми организмами. Первые данные об областях распространения жизни в оболочке Земли принадлежат Ж. Б. Ламарку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Понятие биосферы впервые ввёл в науку австрийский геолог Е. Зюсс в 1875 г. 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Законченное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учение о биосфере было разработано русским учёным В. И. Вернадским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Биосфера — это часть оболочки Земли, населённая живыми организмами и постоянно изменяющаяся в результате их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Совокупность всех биогеоценозов на Земле образует общую 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экологическую систему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 биосферу. 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Биогеоценоз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 это наименьшая (элементарная) единица биосферы.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rast-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1285860"/>
            <a:ext cx="1571636" cy="2000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6644" y="3214687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Ж.Б.Ламарк</a:t>
            </a:r>
            <a:endParaRPr lang="ru-RU" dirty="0"/>
          </a:p>
        </p:txBody>
      </p:sp>
      <p:pic>
        <p:nvPicPr>
          <p:cNvPr id="7" name="Рисунок 6" descr="2313627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643182"/>
            <a:ext cx="1428760" cy="1928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7883" y="4572008"/>
            <a:ext cx="12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Е. Зюсс.</a:t>
            </a:r>
            <a:endParaRPr lang="ru-RU" dirty="0"/>
          </a:p>
        </p:txBody>
      </p:sp>
      <p:pic>
        <p:nvPicPr>
          <p:cNvPr id="9" name="Рисунок 8" descr="1889-VernadskyVI-Par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3929066"/>
            <a:ext cx="1500198" cy="2071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2331" y="6000769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В. И. Вернадский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Биогенные </a:t>
            </a:r>
            <a:r>
              <a:rPr lang="ru-RU" b="1" dirty="0" smtClean="0"/>
              <a:t>вещества.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186766" cy="421484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Биогенные вещества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 есть результат деятельности живых организмов. К ним можно отнести нефть, каменный уголь, известняк и атмосферные газы.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(15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86874" cy="650085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Твёрдые </a:t>
            </a:r>
            <a:r>
              <a:rPr lang="ru-RU" b="1" dirty="0" smtClean="0"/>
              <a:t>тела.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/>
          <a:lstStyle/>
          <a:p>
            <a:r>
              <a:rPr lang="ru-RU" i="1" dirty="0" smtClean="0"/>
              <a:t>Твёрдые </a:t>
            </a:r>
            <a:r>
              <a:rPr lang="ru-RU" i="1" dirty="0" smtClean="0"/>
              <a:t>тела</a:t>
            </a:r>
            <a:r>
              <a:rPr lang="ru-RU" dirty="0" smtClean="0"/>
              <a:t> — горные породы, возникшие в результате природных процессов, например, извержения вулканов, и не связанные с деятельностью живых организмов.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236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Вещества биогенного и абиогенного происхождения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/>
              <a:t>Вещества биогенного и абиогенного происхождения</a:t>
            </a:r>
            <a:r>
              <a:rPr lang="ru-RU" dirty="0" smtClean="0"/>
              <a:t> — это почвы, образовавшиеся в результате воздействия живых организмов и </a:t>
            </a:r>
            <a:r>
              <a:rPr lang="ru-RU" dirty="0" smtClean="0"/>
              <a:t>процессов </a:t>
            </a:r>
            <a:r>
              <a:rPr lang="ru-RU" dirty="0" smtClean="0"/>
              <a:t>неорганической природы. В составе биосферы встречаются также в небольших количествах </a:t>
            </a:r>
            <a:r>
              <a:rPr lang="ru-RU" i="1" dirty="0" smtClean="0"/>
              <a:t>радиоактивные вещества</a:t>
            </a:r>
            <a:r>
              <a:rPr lang="ru-RU" dirty="0" smtClean="0"/>
              <a:t>, </a:t>
            </a:r>
            <a:r>
              <a:rPr lang="ru-RU" i="1" dirty="0" smtClean="0"/>
              <a:t>рассеянные атомы</a:t>
            </a:r>
            <a:r>
              <a:rPr lang="ru-RU" dirty="0" smtClean="0"/>
              <a:t>, </a:t>
            </a:r>
            <a:r>
              <a:rPr lang="ru-RU" i="1" dirty="0" smtClean="0"/>
              <a:t>метеориты</a:t>
            </a:r>
            <a:r>
              <a:rPr lang="ru-RU" dirty="0" smtClean="0"/>
              <a:t>, </a:t>
            </a:r>
            <a:r>
              <a:rPr lang="ru-RU" i="1" dirty="0" smtClean="0"/>
              <a:t>частицы космической </a:t>
            </a:r>
            <a:r>
              <a:rPr lang="ru-RU" i="1" dirty="0" smtClean="0"/>
              <a:t>пыли.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Функции </a:t>
            </a:r>
            <a:r>
              <a:rPr lang="ru-RU" b="1" dirty="0" smtClean="0"/>
              <a:t>живого вещества в </a:t>
            </a:r>
            <a:r>
              <a:rPr lang="ru-RU" b="1" dirty="0" smtClean="0"/>
              <a:t>биосфере.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Основными функциями биосферы являются: 1) </a:t>
            </a:r>
            <a:r>
              <a:rPr lang="ru-RU" sz="3600" b="1" i="1" dirty="0" err="1" smtClean="0">
                <a:latin typeface="Arial" pitchFamily="34" charset="0"/>
                <a:cs typeface="Arial" pitchFamily="34" charset="0"/>
              </a:rPr>
              <a:t>газообменная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; 2) 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окислительно-восстановительная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; 3) 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концентрационная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; 4) 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био­химическая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Газообменная</a:t>
            </a:r>
            <a:r>
              <a:rPr lang="ru-RU" b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Функция газообмена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результат процессов фотосинтеза и дыхания. При фотосинтезе и дыхании регулируется газовый состав атмосферы. Атмосфера, образованная в результате деятельности живых организмов, поддерживается их деятельностью.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Концентрационная.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Концентрационная функция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— накопление живыми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организмами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химических элементов, распространённых в окружающей среде. Растения, получая азот, калий, фосфор, водород и углерод из почвы и воздуха, вводят их в состав органических веществ.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Осадочные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породы, мел, известковые породы также являются продуктом концентрационной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функции.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Окислительно-восстановительная.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6888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Окислительно-восстановительная функция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обеспечивает круговорот химических элементов с переменной валентностью — железа, серы, марганца, азота и др. Например, в результате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хемосинтезирующих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бактерий образуются H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S, некоторые виды железной руды, различные оксиды азота.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Биохимическая.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Биохимические функции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обеспечивают процессы, протекающие в живых организмах при их жизни и после смерти. Они неразрывно связаны с питанием, дыханием, размножением, распадом и гниением.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Границы </a:t>
            </a:r>
            <a:r>
              <a:rPr lang="ru-RU" b="1" dirty="0" smtClean="0"/>
              <a:t>биосферы.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572164" cy="51689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Биосфера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— это часть геологических оболочек Земли, где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обитают живые организмы.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Граница жизни на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планете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определяется 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  границами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биосферы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Живые организмы населяют в основном газообразную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(атмосфера),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жидкую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(гидросфера)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 твёрдую (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лито­сфера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 оболочки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Земли.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857364"/>
            <a:ext cx="2847977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/>
              <a:t>Биомасса.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Общая масса живых организмов в биосфере называется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биомассой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93% которой приходится на сушу, а 7% — на водную среду. Живые организмы своей деятельностью оказывают большое влияние на биосферные процессы и обусловливают изменения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биосферы.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Эволюция биосферы.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Биосфера непрерывно развивается. Её развитие обусловливают такие факторы, как геологические и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климатические  изменения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на нашей планете, воздействие живых организмов и человеческая деятельность.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Первый этап эволюции биосферы называется биогенезом, а второй —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ноогенезом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В настоящее время в связи с тем, что основное влияние на биосферу оказывает человек, она носит название ноосферы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Охрана </a:t>
            </a:r>
            <a:r>
              <a:rPr lang="ru-RU" b="1" dirty="0" smtClean="0"/>
              <a:t>биосферы.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Недопонимание человеком закономерностей развития биосферы и её неправильное использование обусловливают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экологический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кризис или критическое состояние биосферы. Каждому человеку необходимо сформировать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экологическое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мировоззрение и внести свой вклад в дело охраны природы.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00026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Спасибо за внимание!!!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4071942"/>
            <a:ext cx="5257808" cy="2382866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Выполнил ученик 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6 «А» класса</a:t>
            </a:r>
          </a:p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Тарновский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Артём.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Верхняя </a:t>
            </a:r>
            <a:r>
              <a:rPr lang="ru-RU" b="1" dirty="0" smtClean="0"/>
              <a:t>граница.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58072" cy="509751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Верхняя граница биосферы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расположена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высоте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15—25 км над уровнем моря (и в разных регионах Земли различна) в нижнем слое атмосферы —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тропосфере.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этих пределах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биосферы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под влиянием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энергии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солнечных лучей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кислород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превращается в озон и образуется озоновый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экран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Он не пропускает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основную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часть космических и ультрафиолетовых лучей, оказывающих вредное воздействие на живые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организмы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поэтому они не достигают земной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поверхности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самых верхних слоях биосферы встречаются споры очень устойчивых к неблагоприятным условиям бактерий,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грибов,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мхов 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папоротников (их называют 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аэропланктоном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). Некоторые птицы, бабочки и пауки могут подниматься на высоту 6—7 км.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Нижняя граница в </a:t>
            </a:r>
            <a:r>
              <a:rPr lang="ru-RU" b="1" dirty="0" smtClean="0"/>
              <a:t>гидросфере.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Воды океанов, морей, озёр и </a:t>
            </a:r>
            <a:r>
              <a:rPr lang="ru-RU" dirty="0" smtClean="0"/>
              <a:t>рек образуют</a:t>
            </a:r>
            <a:r>
              <a:rPr lang="ru-RU" dirty="0" smtClean="0"/>
              <a:t> </a:t>
            </a:r>
            <a:r>
              <a:rPr lang="ru-RU" i="1" dirty="0" smtClean="0"/>
              <a:t>гидросферу</a:t>
            </a:r>
            <a:r>
              <a:rPr lang="ru-RU" dirty="0" smtClean="0"/>
              <a:t>, которая занимает около 70% площади земного шара. Во всех частях гидросферы, даже на больших её глубинах, доходящих до 11 км, встречается жизнь.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Нижняя граница в </a:t>
            </a:r>
            <a:r>
              <a:rPr lang="ru-RU" b="1" dirty="0" smtClean="0"/>
              <a:t>литосфере.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 </a:t>
            </a:r>
            <a:r>
              <a:rPr lang="ru-RU" i="1" dirty="0" smtClean="0"/>
              <a:t>литосфере</a:t>
            </a:r>
            <a:r>
              <a:rPr lang="ru-RU" dirty="0" smtClean="0"/>
              <a:t> жизнь существует в её верхних слоях, достигающих глубины 3—4 км. При бурении нефтяных скважин в бассейне реки Миссисипи на глубине 7,5 км были обнаружены анаэробные бактерии.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66"/>
            <a:ext cx="6076950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Состав (структура) </a:t>
            </a:r>
            <a:r>
              <a:rPr lang="ru-RU" sz="4000" b="1" dirty="0" smtClean="0"/>
              <a:t>биосферы.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Состав </a:t>
            </a:r>
            <a:r>
              <a:rPr lang="ru-RU" i="1" dirty="0" smtClean="0"/>
              <a:t>биосферы</a:t>
            </a:r>
            <a:r>
              <a:rPr lang="ru-RU" dirty="0" smtClean="0"/>
              <a:t> многообразен и </a:t>
            </a:r>
            <a:r>
              <a:rPr lang="ru-RU" dirty="0" smtClean="0"/>
              <a:t>подразделяется </a:t>
            </a:r>
            <a:r>
              <a:rPr lang="ru-RU" dirty="0" smtClean="0"/>
              <a:t>на четыре части.</a:t>
            </a:r>
          </a:p>
          <a:p>
            <a:r>
              <a:rPr lang="ru-RU" dirty="0" smtClean="0"/>
              <a:t>Живое вещество.</a:t>
            </a:r>
          </a:p>
          <a:p>
            <a:r>
              <a:rPr lang="ru-RU" dirty="0" smtClean="0"/>
              <a:t>Биогенные вещества.</a:t>
            </a:r>
          </a:p>
          <a:p>
            <a:r>
              <a:rPr lang="ru-RU" dirty="0" smtClean="0"/>
              <a:t>Твёрдые тела.</a:t>
            </a:r>
          </a:p>
          <a:p>
            <a:r>
              <a:rPr lang="ru-RU" dirty="0" smtClean="0"/>
              <a:t>Вещества биогенного и абиогенного происхождения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Живое </a:t>
            </a:r>
            <a:r>
              <a:rPr lang="ru-RU" sz="4400" b="1" dirty="0" smtClean="0"/>
              <a:t>вещество.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Совокупность всех живых организмов, обитающих на нашей планете, составляет </a:t>
            </a:r>
            <a:r>
              <a:rPr lang="ru-RU" i="1" dirty="0" smtClean="0"/>
              <a:t>живое вещество</a:t>
            </a:r>
            <a:r>
              <a:rPr lang="ru-RU" dirty="0" smtClean="0"/>
              <a:t> биосферы. Несмотря на то, что живое вещество по своей массе представляет весьма незначительную часть биосферы, его деятельность в течение геологических эпох оказывала огромное влияние на развитие Земли.</a:t>
            </a:r>
          </a:p>
          <a:p>
            <a:r>
              <a:rPr lang="ru-RU" dirty="0" smtClean="0"/>
              <a:t>По утверждению В. И. Вернадского, жизнь зародилась на Земле некоторое время спустя после её появления и явилась одним из основных факторов, изменивших облик нашей планеты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(1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3"/>
            <a:ext cx="8786874" cy="65722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</TotalTime>
  <Words>203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Биосфера.</vt:lpstr>
      <vt:lpstr>Границы биосферы. </vt:lpstr>
      <vt:lpstr>Верхняя граница. </vt:lpstr>
      <vt:lpstr>Нижняя граница в гидросфере. </vt:lpstr>
      <vt:lpstr>Нижняя граница в литосфере. </vt:lpstr>
      <vt:lpstr>Слайд 6</vt:lpstr>
      <vt:lpstr>Состав (структура) биосферы. </vt:lpstr>
      <vt:lpstr>Живое вещество. </vt:lpstr>
      <vt:lpstr>Слайд 9</vt:lpstr>
      <vt:lpstr>Биогенные вещества. </vt:lpstr>
      <vt:lpstr>Слайд 11</vt:lpstr>
      <vt:lpstr>Твёрдые тела. </vt:lpstr>
      <vt:lpstr>Слайд 13</vt:lpstr>
      <vt:lpstr>  Вещества биогенного и абиогенного происхождения </vt:lpstr>
      <vt:lpstr> Функции живого вещества в биосфере. </vt:lpstr>
      <vt:lpstr>Газообменная. </vt:lpstr>
      <vt:lpstr>Концентрационная. </vt:lpstr>
      <vt:lpstr> Окислительно-восстановительная. </vt:lpstr>
      <vt:lpstr>Биохимическая. </vt:lpstr>
      <vt:lpstr> Биомасса. </vt:lpstr>
      <vt:lpstr> Эволюция биосферы. </vt:lpstr>
      <vt:lpstr>Охрана биосферы.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Биосфера.</dc:title>
  <dc:creator>Семья</dc:creator>
  <cp:lastModifiedBy>Семья</cp:lastModifiedBy>
  <cp:revision>7</cp:revision>
  <dcterms:created xsi:type="dcterms:W3CDTF">2019-03-06T11:18:51Z</dcterms:created>
  <dcterms:modified xsi:type="dcterms:W3CDTF">2019-03-06T12:19:18Z</dcterms:modified>
</cp:coreProperties>
</file>