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9" r:id="rId4"/>
    <p:sldId id="271" r:id="rId5"/>
    <p:sldId id="263" r:id="rId6"/>
    <p:sldId id="265" r:id="rId7"/>
    <p:sldId id="266" r:id="rId8"/>
    <p:sldId id="267" r:id="rId9"/>
    <p:sldId id="272" r:id="rId10"/>
    <p:sldId id="273" r:id="rId11"/>
    <p:sldId id="274" r:id="rId12"/>
    <p:sldId id="27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640" autoAdjust="0"/>
  </p:normalViewPr>
  <p:slideViewPr>
    <p:cSldViewPr>
      <p:cViewPr>
        <p:scale>
          <a:sx n="69" d="100"/>
          <a:sy n="69" d="100"/>
        </p:scale>
        <p:origin x="-200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90653-F2E6-4844-AB1B-12192984E003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6133E-D556-4957-977C-40E63DD86E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8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6133E-D556-4957-977C-40E63DD86E6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1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6133E-D556-4957-977C-40E63DD86E6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5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ematics-tests.com/matematika/1-klass/1kl_chislovoy_ryad-new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jpeg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jpeg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jpe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hyperlink" Target="&#1089;&#1074;&#1086;&#1103;%20%20&#1080;&#1075;&#1088;&#1072;.pp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4C747C-F517-47E9-B782-F2B23BAE0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5976" y="1268760"/>
            <a:ext cx="4788024" cy="374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</a:rPr>
              <a:t>Тема: «Корни </a:t>
            </a:r>
            <a:r>
              <a:rPr lang="ru-RU" sz="4800" b="1" dirty="0">
                <a:solidFill>
                  <a:schemeClr val="bg1"/>
                </a:solidFill>
              </a:rPr>
              <a:t>и степени.  Корни натуральной степени из числа и их </a:t>
            </a:r>
            <a:r>
              <a:rPr lang="ru-RU" sz="4800" b="1" dirty="0" smtClean="0">
                <a:solidFill>
                  <a:schemeClr val="bg1"/>
                </a:solidFill>
              </a:rPr>
              <a:t>свойства».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00147AD-9082-4EFC-B58F-4A67003EF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240" y="4941168"/>
            <a:ext cx="2542246" cy="512688"/>
          </a:xfrm>
        </p:spPr>
        <p:txBody>
          <a:bodyPr anchor="t">
            <a:normAutofit fontScale="92500" lnSpcReduction="10000"/>
          </a:bodyPr>
          <a:lstStyle/>
          <a:p>
            <a:pPr algn="l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290" name="Picture 2" descr="http://forumsmile.ru/u/3/a/9/3a9a6c5eb24ae1278ef03956224bef3c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88702"/>
            <a:ext cx="3384376" cy="451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ru-RU" sz="3200" b="1" dirty="0" smtClean="0"/>
              <a:t>Домашнее </a:t>
            </a:r>
            <a:r>
              <a:rPr lang="ru-RU" sz="3200" b="1" dirty="0"/>
              <a:t>задание </a:t>
            </a:r>
            <a:r>
              <a:rPr lang="ru-RU" sz="3200" b="1" dirty="0" smtClean="0"/>
              <a:t>:</a:t>
            </a:r>
          </a:p>
          <a:p>
            <a:r>
              <a:rPr lang="ru-RU" sz="3200" b="1" dirty="0" smtClean="0"/>
              <a:t> </a:t>
            </a:r>
            <a:r>
              <a:rPr lang="ru-RU" sz="2800" dirty="0"/>
              <a:t>Самостоятельная работа по вариантам из открытого банка заданий из ЕГЭ, которую нужно </a:t>
            </a:r>
            <a:r>
              <a:rPr lang="ru-RU" sz="2800" dirty="0" smtClean="0"/>
              <a:t>выполнить</a:t>
            </a:r>
          </a:p>
          <a:p>
            <a:endParaRPr lang="ru-RU" sz="2800" dirty="0" smtClean="0"/>
          </a:p>
          <a:p>
            <a:pPr algn="ctr"/>
            <a:r>
              <a:rPr lang="ru-RU" sz="2800" b="1" dirty="0" smtClean="0"/>
              <a:t>Критерии оценивания: </a:t>
            </a:r>
            <a:endParaRPr lang="ru-RU" sz="2800" b="1" dirty="0"/>
          </a:p>
          <a:p>
            <a:r>
              <a:rPr lang="ru-RU" sz="2800" dirty="0" smtClean="0"/>
              <a:t> На оценку «5» -20-24 задания</a:t>
            </a:r>
          </a:p>
          <a:p>
            <a:r>
              <a:rPr lang="ru-RU" sz="2800" dirty="0" smtClean="0"/>
              <a:t> На оценка «4»-15-20 заданий</a:t>
            </a:r>
          </a:p>
          <a:p>
            <a:r>
              <a:rPr lang="ru-RU" sz="2800" dirty="0" smtClean="0"/>
              <a:t> На оценку «3»- 10-15 заданий</a:t>
            </a:r>
            <a:endParaRPr lang="ru-RU" sz="2800" dirty="0"/>
          </a:p>
        </p:txBody>
      </p:sp>
      <p:pic>
        <p:nvPicPr>
          <p:cNvPr id="14338" name="Picture 2" descr="http://liubavyshka.ru/_ph/144/2/82890747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159"/>
            <a:ext cx="1440160" cy="131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93311"/>
              </p:ext>
            </p:extLst>
          </p:nvPr>
        </p:nvGraphicFramePr>
        <p:xfrm>
          <a:off x="488949" y="1552744"/>
          <a:ext cx="8418638" cy="5061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553"/>
                <a:gridCol w="3484581"/>
                <a:gridCol w="2586405"/>
                <a:gridCol w="1950099"/>
              </a:tblGrid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Содержание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Одно слово — существительное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Имя объекта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Вулкан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Два слова — прилагательные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Свойства объекта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Красный, горячий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105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Три слова — глаголы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Возможности объекта (активные и пассивные действия)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Извергается, пылает, спасаются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93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Четыре слова (четыре отдельных слова, два словосочетания или предложение)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Ваше личное отношение к объекту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Страх, катастрофа, гибель, опасность.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7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Одно слово-синоним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Вывод, заключение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93289"/>
            <a:ext cx="939653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 написания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пятистрочника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помощью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раскрыть суть понятия корень.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ontent.foto.my.mail.ru/mail/lyanasv/_animated/i-5475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1" y="2636912"/>
            <a:ext cx="1027379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124744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ru-RU" sz="4400" b="1" dirty="0" smtClean="0"/>
              <a:t>Урок закончен!  До свидания!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997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016584-DCD6-4E13-B6E3-2F604120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E08283-6B6C-4C1D-B14E-FB361C558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https://mathematics-tests.com/matematika/1-klass/1kl_chislovoy_ryad-new.jpg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картинка человечка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Алимов Ш.А., Колягин Ю.М. и др.  Алгебра и начала анализа./ Учебник для 10 – 11 классов общеобразовательных учреждений. М. Просвещение.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7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Конструктор  « Собери равенства».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08" y="1063624"/>
            <a:ext cx="936104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455" y="2085135"/>
            <a:ext cx="1374556" cy="72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8194" y="1219225"/>
            <a:ext cx="29814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017" y="1992313"/>
            <a:ext cx="2286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9317" y="529587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7930" y="3536806"/>
            <a:ext cx="239359" cy="65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7264" y="4301170"/>
            <a:ext cx="193099" cy="69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8711" y="2695075"/>
            <a:ext cx="2286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85" y="2897188"/>
            <a:ext cx="1190625" cy="5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0005" y="3900848"/>
            <a:ext cx="713378" cy="146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6694" y="5589240"/>
            <a:ext cx="134264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2467" y="4040935"/>
            <a:ext cx="115146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54" y="3514225"/>
            <a:ext cx="854267" cy="72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2826" y="2139950"/>
            <a:ext cx="1095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851" y="4301170"/>
            <a:ext cx="1287759" cy="77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551487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4367" y="5229200"/>
            <a:ext cx="1504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24575" y="12580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AA521792-0D2B-45E6-817E-E9DC3044A8B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80971"/>
            <a:ext cx="1664959" cy="145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19" y="260648"/>
            <a:ext cx="8640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Устная работа -« </a:t>
            </a:r>
            <a:r>
              <a:rPr lang="ru-RU" sz="2800" b="1" dirty="0"/>
              <a:t>Лови </a:t>
            </a:r>
            <a:r>
              <a:rPr lang="ru-RU" sz="2800" b="1" dirty="0" smtClean="0"/>
              <a:t>ошибку».</a:t>
            </a:r>
            <a:endParaRPr lang="ru-RU" sz="2800" dirty="0"/>
          </a:p>
        </p:txBody>
      </p:sp>
      <p:pic>
        <p:nvPicPr>
          <p:cNvPr id="10248" name="Рисунок 6" descr="Описание: http://xn--i1abbnckbmcl9fb.xn--p1ai/%D1%81%D1%82%D0%B0%D1%82%D1%8C%D0%B8/624028/Image64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14475"/>
            <a:ext cx="1656184" cy="80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Рисунок 8" descr="Описание: http://xn--i1abbnckbmcl9fb.xn--p1ai/%D1%81%D1%82%D0%B0%D1%82%D1%8C%D0%B8/624028/Image641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95450"/>
            <a:ext cx="1694089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Рисунок 10" descr="Описание: http://xn--i1abbnckbmcl9fb.xn--p1ai/%D1%81%D1%82%D0%B0%D1%82%D1%8C%D0%B8/624028/Image641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31" y="2389375"/>
            <a:ext cx="1553524" cy="120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Рисунок 12" descr="Описание: http://xn--i1abbnckbmcl9fb.xn--p1ai/%D1%81%D1%82%D0%B0%D1%82%D1%8C%D0%B8/624028/Image6417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920"/>
            <a:ext cx="233115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-320795" y="276267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353" y="4066987"/>
            <a:ext cx="1378425" cy="10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 flipV="1">
            <a:off x="1835697" y="4504730"/>
            <a:ext cx="252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 dirty="0"/>
          </a:p>
        </p:txBody>
      </p:sp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293612"/>
            <a:ext cx="347468" cy="79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AA521792-0D2B-45E6-817E-E9DC3044A8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45114"/>
            <a:ext cx="1950002" cy="170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dirty="0"/>
              <a:t>Цель урока:</a:t>
            </a:r>
            <a:endParaRPr lang="ru-RU" sz="3200" dirty="0"/>
          </a:p>
          <a:p>
            <a:r>
              <a:rPr lang="ru-RU" sz="3200" b="1" dirty="0"/>
              <a:t>Образовательная : </a:t>
            </a:r>
            <a:r>
              <a:rPr lang="ru-RU" sz="3200" dirty="0"/>
              <a:t>формировать умение применять свойства </a:t>
            </a:r>
            <a:r>
              <a:rPr lang="ru-RU" sz="3200" dirty="0" smtClean="0"/>
              <a:t>корня</a:t>
            </a:r>
            <a:r>
              <a:rPr lang="en-US" sz="3200" dirty="0" smtClean="0"/>
              <a:t> n</a:t>
            </a:r>
            <a:r>
              <a:rPr lang="ru-RU" sz="3200" dirty="0" smtClean="0"/>
              <a:t> -ой </a:t>
            </a:r>
            <a:r>
              <a:rPr lang="ru-RU" sz="3200" dirty="0"/>
              <a:t>степени для преобразования выражений, в которых нужно вынести множитель из-под знака корня или внести его под знак корня, применять знания  свойств </a:t>
            </a:r>
            <a:r>
              <a:rPr lang="ru-RU" sz="3200" dirty="0" smtClean="0"/>
              <a:t>корней и </a:t>
            </a:r>
            <a:r>
              <a:rPr lang="ru-RU" sz="3200" dirty="0"/>
              <a:t>степеней при выполнении заданий; сформировать желание самостоятельно изучать материал.</a:t>
            </a:r>
          </a:p>
        </p:txBody>
      </p:sp>
      <p:pic>
        <p:nvPicPr>
          <p:cNvPr id="3" name="Picture 2" descr="http://www.gifki.org/data/media/657/smayl-rebyata-animatsionnaya-kartinka-0068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00988"/>
            <a:ext cx="1529456" cy="118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1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3459DE-41F8-4401-B3D9-68C51687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 №1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9FD82BE-B744-4AB0-A8B5-405D765DB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2611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48DE0C64-82F6-475A-95EE-12C5B17689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92283"/>
              </p:ext>
            </p:extLst>
          </p:nvPr>
        </p:nvGraphicFramePr>
        <p:xfrm>
          <a:off x="564577" y="1556791"/>
          <a:ext cx="8460943" cy="396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3" imgW="2679700" imgH="1270000" progId="Equation.3">
                  <p:embed/>
                </p:oleObj>
              </mc:Choice>
              <mc:Fallback>
                <p:oleObj name="Формула" r:id="rId3" imgW="2679700" imgH="12700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77" y="1556791"/>
                        <a:ext cx="8460943" cy="39604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D1D3077-EA24-48D0-AEBD-ACB55143F1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49" y="4920398"/>
            <a:ext cx="1898551" cy="166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3459DE-41F8-4401-B3D9-68C51687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 №2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9FD82BE-B744-4AB0-A8B5-405D765DB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2611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E21522B-992D-4FA4-8E4C-24F1A48E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25" y="1454308"/>
            <a:ext cx="10422327" cy="124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57BE30-0FDD-4670-AEC5-723653FAC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14" y="1975358"/>
            <a:ext cx="111749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6B6B3352-FAE0-4BD0-A1C1-73B402984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51308"/>
              </p:ext>
            </p:extLst>
          </p:nvPr>
        </p:nvGraphicFramePr>
        <p:xfrm>
          <a:off x="977900" y="1974850"/>
          <a:ext cx="7278688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3" imgW="1841400" imgH="279360" progId="Equation.3">
                  <p:embed/>
                </p:oleObj>
              </mc:Choice>
              <mc:Fallback>
                <p:oleObj name="Формула" r:id="rId3" imgW="1841400" imgH="27936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74850"/>
                        <a:ext cx="7278688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72930F8-0459-49D3-8729-99B3B2D829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7898"/>
            <a:ext cx="3004396" cy="26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3459DE-41F8-4401-B3D9-68C51687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Вычислить№3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9FD82BE-B744-4AB0-A8B5-405D765DB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2611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E21522B-992D-4FA4-8E4C-24F1A48E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25" y="1454308"/>
            <a:ext cx="10422327" cy="124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57BE30-0FDD-4670-AEC5-723653FAC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14" y="1975358"/>
            <a:ext cx="111749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A5953ED5-1A30-4989-8725-BC947A9DF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3" y="1923012"/>
            <a:ext cx="113675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074E77C5-69D5-4D72-98AB-A19DDD232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57659"/>
              </p:ext>
            </p:extLst>
          </p:nvPr>
        </p:nvGraphicFramePr>
        <p:xfrm>
          <a:off x="323528" y="1923013"/>
          <a:ext cx="8462947" cy="92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3" imgW="2171700" imgH="241300" progId="Equation.3">
                  <p:embed/>
                </p:oleObj>
              </mc:Choice>
              <mc:Fallback>
                <p:oleObj name="Формула" r:id="rId3" imgW="2171700" imgH="2413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23013"/>
                        <a:ext cx="8462947" cy="927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99D1D3E-05BB-4133-BDAC-F2B2E2EB4F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7898"/>
            <a:ext cx="3004396" cy="26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3459DE-41F8-4401-B3D9-68C51687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Вычислить№4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9FD82BE-B744-4AB0-A8B5-405D765DB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2611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E21522B-992D-4FA4-8E4C-24F1A48E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25" y="1454308"/>
            <a:ext cx="10422327" cy="124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57BE30-0FDD-4670-AEC5-723653FAC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14" y="1975358"/>
            <a:ext cx="111749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A5953ED5-1A30-4989-8725-BC947A9DF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3" y="1923012"/>
            <a:ext cx="113675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51086D04-DFDD-4492-8C32-EFC2E4E2F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597" y="1719799"/>
            <a:ext cx="11950512" cy="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EFF7F4F0-2312-403B-BB4E-FC0928F04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729491"/>
              </p:ext>
            </p:extLst>
          </p:nvPr>
        </p:nvGraphicFramePr>
        <p:xfrm>
          <a:off x="1331640" y="1719798"/>
          <a:ext cx="6630984" cy="134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4" imgW="2197100" imgH="444500" progId="Equation.3">
                  <p:embed/>
                </p:oleObj>
              </mc:Choice>
              <mc:Fallback>
                <p:oleObj name="Формула" r:id="rId4" imgW="2197100" imgH="4445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19798"/>
                        <a:ext cx="6630984" cy="1349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47A9FD57-BC54-48A1-8C70-6844D54DD4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7898"/>
            <a:ext cx="3004396" cy="26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hlinkClick r:id="rId2" action="ppaction://hlinkpres?slideindex=1&amp;slidetitle="/>
              </a:rPr>
              <a:t>Математическая  викторина «Своя игра»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http://www.sherv.net/cm/emoticons/school/cheater-smiley-emoticon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84887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9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283</Words>
  <Application>Microsoft Office PowerPoint</Application>
  <PresentationFormat>Экран (4:3)</PresentationFormat>
  <Paragraphs>57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Тема: «Корни и степени.  Корни натуральной степени из числа и их свойства».</vt:lpstr>
      <vt:lpstr>Конструктор  « Собери равенства». </vt:lpstr>
      <vt:lpstr>Презентация PowerPoint</vt:lpstr>
      <vt:lpstr>Презентация PowerPoint</vt:lpstr>
      <vt:lpstr>Вычислить №1</vt:lpstr>
      <vt:lpstr>Вычислить №2</vt:lpstr>
      <vt:lpstr>Вычислить№3</vt:lpstr>
      <vt:lpstr>Вычислить№4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Арифметический корень натуральной степени</dc:title>
  <dc:creator>Лариса Николаевна</dc:creator>
  <cp:lastModifiedBy>User</cp:lastModifiedBy>
  <cp:revision>20</cp:revision>
  <dcterms:created xsi:type="dcterms:W3CDTF">2018-09-23T20:27:07Z</dcterms:created>
  <dcterms:modified xsi:type="dcterms:W3CDTF">2018-10-16T19:10:55Z</dcterms:modified>
</cp:coreProperties>
</file>