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7C0-6B99-4617-B3C2-ACF3D8382FBC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16E-3414-41B6-A83C-CD1CA0FCE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5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7C0-6B99-4617-B3C2-ACF3D8382FBC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16E-3414-41B6-A83C-CD1CA0FCE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7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7C0-6B99-4617-B3C2-ACF3D8382FBC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16E-3414-41B6-A83C-CD1CA0FCE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9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7C0-6B99-4617-B3C2-ACF3D8382FBC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16E-3414-41B6-A83C-CD1CA0FCE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3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7C0-6B99-4617-B3C2-ACF3D8382FBC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16E-3414-41B6-A83C-CD1CA0FCE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0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7C0-6B99-4617-B3C2-ACF3D8382FBC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16E-3414-41B6-A83C-CD1CA0FCE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2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7C0-6B99-4617-B3C2-ACF3D8382FBC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16E-3414-41B6-A83C-CD1CA0FCE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13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7C0-6B99-4617-B3C2-ACF3D8382FBC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16E-3414-41B6-A83C-CD1CA0FCE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8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7C0-6B99-4617-B3C2-ACF3D8382FBC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16E-3414-41B6-A83C-CD1CA0FCE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1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7C0-6B99-4617-B3C2-ACF3D8382FBC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16E-3414-41B6-A83C-CD1CA0FCE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7C0-6B99-4617-B3C2-ACF3D8382FBC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16E-3414-41B6-A83C-CD1CA0FCE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9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547C0-6B99-4617-B3C2-ACF3D8382FBC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9216E-3414-41B6-A83C-CD1CA0FCE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42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N:\фоны\5___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9" y="414337"/>
            <a:ext cx="80772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6400800" cy="1752600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математики в 4 классе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теме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«Решение задач на движение»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23928" y="3425292"/>
            <a:ext cx="3848472" cy="2379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Выполнила учитель начальных классов МБОУ «Верхне-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Колчуринская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СОШ»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Скрипачева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Ольга Александровна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740707"/>
            <a:ext cx="1672908" cy="20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2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:\фоны\5___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4337"/>
            <a:ext cx="80772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Проверь себя</a:t>
            </a: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87824" y="1988840"/>
            <a:ext cx="36004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arenR"/>
            </a:pPr>
            <a:r>
              <a:rPr lang="ru-RU" sz="3600" dirty="0">
                <a:solidFill>
                  <a:srgbClr val="002060"/>
                </a:solidFill>
                <a:latin typeface="Comic Sans MS" pitchFamily="66" charset="0"/>
              </a:rPr>
              <a:t>в</a:t>
            </a:r>
            <a:endParaRPr lang="ru-RU" sz="3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742950" indent="-742950">
              <a:buAutoNum type="arabicParenR"/>
            </a:pP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 а</a:t>
            </a:r>
          </a:p>
          <a:p>
            <a:pPr marL="742950" indent="-742950">
              <a:buAutoNum type="arabicParenR"/>
            </a:pPr>
            <a:r>
              <a:rPr lang="ru-RU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б</a:t>
            </a:r>
          </a:p>
          <a:p>
            <a:pPr marL="742950" indent="-742950">
              <a:buAutoNum type="arabicParenR"/>
            </a:pPr>
            <a:r>
              <a:rPr lang="ru-RU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б</a:t>
            </a:r>
          </a:p>
          <a:p>
            <a:pPr marL="742950" indent="-742950">
              <a:buAutoNum type="arabicParenR"/>
            </a:pP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 в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143827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3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:\фоны\5___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4337"/>
            <a:ext cx="80772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Хорошего настроения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8" name="Picture 2" descr="Картинка 48 из 216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фоны\5___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2" y="414335"/>
            <a:ext cx="80772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120678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Расшифруй слово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29546"/>
            <a:ext cx="1440160" cy="17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21494" y="3140968"/>
            <a:ext cx="1152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84 + 16</a:t>
            </a:r>
          </a:p>
          <a:p>
            <a:r>
              <a:rPr lang="ru-RU" dirty="0" smtClean="0"/>
              <a:t>92 : 46</a:t>
            </a:r>
          </a:p>
          <a:p>
            <a:r>
              <a:rPr lang="ru-RU" dirty="0" smtClean="0"/>
              <a:t>144 : 2</a:t>
            </a:r>
          </a:p>
          <a:p>
            <a:r>
              <a:rPr lang="ru-RU" dirty="0" smtClean="0"/>
              <a:t>130 – 50</a:t>
            </a:r>
          </a:p>
          <a:p>
            <a:r>
              <a:rPr lang="ru-RU" dirty="0" smtClean="0"/>
              <a:t>4 х 200</a:t>
            </a:r>
          </a:p>
          <a:p>
            <a:r>
              <a:rPr lang="ru-RU" dirty="0" smtClean="0"/>
              <a:t>150 : 5</a:t>
            </a:r>
          </a:p>
          <a:p>
            <a:r>
              <a:rPr lang="ru-RU" dirty="0" smtClean="0"/>
              <a:t>18 х 4</a:t>
            </a:r>
          </a:p>
          <a:p>
            <a:r>
              <a:rPr lang="ru-RU" dirty="0" smtClean="0"/>
              <a:t>7200 : 9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392091"/>
              </p:ext>
            </p:extLst>
          </p:nvPr>
        </p:nvGraphicFramePr>
        <p:xfrm>
          <a:off x="1687752" y="1757357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355975" y="3270995"/>
            <a:ext cx="3456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Движение</a:t>
            </a:r>
          </a:p>
        </p:txBody>
      </p:sp>
    </p:spTree>
    <p:extLst>
      <p:ext uri="{BB962C8B-B14F-4D97-AF65-F5344CB8AC3E}">
        <p14:creationId xmlns:p14="http://schemas.microsoft.com/office/powerpoint/2010/main" val="17670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фоны\5___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337"/>
            <a:ext cx="80772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962" y="7647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Самооценка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5940" r="26666" b="14585"/>
          <a:stretch/>
        </p:blipFill>
        <p:spPr bwMode="auto">
          <a:xfrm>
            <a:off x="1344456" y="4488820"/>
            <a:ext cx="932156" cy="92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6864" r="16303" b="6146"/>
          <a:stretch/>
        </p:blipFill>
        <p:spPr bwMode="auto">
          <a:xfrm>
            <a:off x="1335587" y="3356824"/>
            <a:ext cx="936104" cy="95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Картинка 2 из 352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6" y="2140144"/>
            <a:ext cx="1091357" cy="109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5947" y="25094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зеленый – все отлично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5566" y="459560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красный – надо чуть – чуть постараться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34446" y="36492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Comic Sans MS" pitchFamily="66" charset="0"/>
              </a:rPr>
              <a:t>желтый – хорошо</a:t>
            </a:r>
          </a:p>
        </p:txBody>
      </p:sp>
    </p:spTree>
    <p:extLst>
      <p:ext uri="{BB962C8B-B14F-4D97-AF65-F5344CB8AC3E}">
        <p14:creationId xmlns:p14="http://schemas.microsoft.com/office/powerpoint/2010/main" val="6909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фоны\5___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1" y="414336"/>
            <a:ext cx="80772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52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Устный счет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2183" y="184482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1) С какой скоростью должен ехать велосипедист, чтобы за три часа  проехать 33 км?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0039" y="436510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3) Лодка проплыла  28 км со скоростью 7 км/ч. Какое время в пути была лодка?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92183" y="3198167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2) Пчела летит со скоростью 12 км/ч. Какое расстояние она пролетит за 5 часов?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99905" y="5443802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11 км/ч,   60 км,    4 ч.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:\фоны\5___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8" y="414336"/>
            <a:ext cx="80772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624736" cy="1143000"/>
          </a:xfrm>
        </p:spPr>
        <p:txBody>
          <a:bodyPr/>
          <a:lstStyle/>
          <a:p>
            <a:r>
              <a:rPr lang="ru-RU" dirty="0" smtClean="0"/>
              <a:t>5 км/сек, 60 км/ч,  4 км/ч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r="16136"/>
          <a:stretch/>
        </p:blipFill>
        <p:spPr bwMode="auto">
          <a:xfrm>
            <a:off x="1305017" y="3064904"/>
            <a:ext cx="1056444" cy="2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23" y="2384845"/>
            <a:ext cx="353319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2255912" cy="174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03" y="1812250"/>
            <a:ext cx="16002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68078"/>
            <a:ext cx="1649760" cy="123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7"/>
          <a:stretch/>
        </p:blipFill>
        <p:spPr bwMode="auto">
          <a:xfrm>
            <a:off x="3131840" y="4365104"/>
            <a:ext cx="1716782" cy="152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5985" y="4581128"/>
            <a:ext cx="4956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4580392"/>
            <a:ext cx="502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68687" y="1556792"/>
            <a:ext cx="725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v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6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фоны\5___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4337"/>
            <a:ext cx="80772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427" y="4352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Решение задач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143827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Картинка 14 из 16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7803"/>
            <a:ext cx="1575666" cy="18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13"/>
          <a:stretch/>
        </p:blipFill>
        <p:spPr bwMode="auto">
          <a:xfrm>
            <a:off x="1190625" y="3016250"/>
            <a:ext cx="6761163" cy="11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37" y="2204864"/>
            <a:ext cx="1369164" cy="57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284984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180 км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76436" y="1706131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60 км/ч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09596" y="1598409"/>
            <a:ext cx="745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</a:t>
            </a:r>
            <a:r>
              <a:rPr lang="ru-RU" sz="2800" dirty="0" smtClean="0">
                <a:solidFill>
                  <a:srgbClr val="002060"/>
                </a:solidFill>
              </a:rPr>
              <a:t> - 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3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:\фоны\5___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4337"/>
            <a:ext cx="80772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056784" cy="187220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+mn-lt"/>
              </a:rPr>
              <a:t>От двух пристаней, одновременно отошли навстречу друг другу два теплохода и встретились через 3 часа. Один из них шел со скоростью 22 км/ч, другой – 18 км/ч. Найдите расстояние между пристанями.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8" b="24717"/>
          <a:stretch/>
        </p:blipFill>
        <p:spPr bwMode="auto">
          <a:xfrm>
            <a:off x="1225662" y="4017145"/>
            <a:ext cx="6760492" cy="82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2"/>
          <a:stretch/>
        </p:blipFill>
        <p:spPr bwMode="auto">
          <a:xfrm>
            <a:off x="4526994" y="3265747"/>
            <a:ext cx="896888" cy="75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27" y="5013176"/>
            <a:ext cx="1030121" cy="93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Картинка 1 из 2369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58" y="3280433"/>
            <a:ext cx="1058890" cy="7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а 1 из 2369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3280364"/>
            <a:ext cx="1058890" cy="7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:\фоны\5___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4337"/>
            <a:ext cx="80772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Логическая тропинка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988839"/>
            <a:ext cx="5040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5   5   5   5 = 6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77981" y="2996952"/>
            <a:ext cx="5040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(5 х </a:t>
            </a:r>
            <a:r>
              <a:rPr lang="ru-RU" sz="4400" dirty="0">
                <a:solidFill>
                  <a:srgbClr val="002060"/>
                </a:solidFill>
              </a:rPr>
              <a:t>5 </a:t>
            </a:r>
            <a:r>
              <a:rPr lang="ru-RU" sz="4400" dirty="0" smtClean="0">
                <a:solidFill>
                  <a:srgbClr val="002060"/>
                </a:solidFill>
              </a:rPr>
              <a:t>+ 5) : </a:t>
            </a:r>
            <a:r>
              <a:rPr lang="ru-RU" sz="4400" dirty="0">
                <a:solidFill>
                  <a:srgbClr val="002060"/>
                </a:solidFill>
              </a:rPr>
              <a:t>5 = 6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143827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0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:\фоны\5___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5" y="403737"/>
            <a:ext cx="80772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>
                <a:latin typeface="Comic Sans MS" pitchFamily="66" charset="0"/>
              </a:rPr>
              <a:t>Тест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196752"/>
            <a:ext cx="720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1. В чем измеряется скорость?</a:t>
            </a:r>
          </a:p>
          <a:p>
            <a:r>
              <a:rPr lang="ru-RU" sz="1400" dirty="0" smtClean="0"/>
              <a:t>а)  км, м, </a:t>
            </a:r>
            <a:r>
              <a:rPr lang="ru-RU" sz="1400" dirty="0" err="1" smtClean="0"/>
              <a:t>дм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б) час, мин. сек.</a:t>
            </a:r>
          </a:p>
          <a:p>
            <a:r>
              <a:rPr lang="ru-RU" sz="1400" dirty="0" smtClean="0"/>
              <a:t>в) км/ч, м/с, м/мин</a:t>
            </a:r>
          </a:p>
          <a:p>
            <a:r>
              <a:rPr lang="ru-RU" sz="1400" b="1" dirty="0" smtClean="0"/>
              <a:t>2.  Какое слово пропущено?</a:t>
            </a:r>
          </a:p>
          <a:p>
            <a:r>
              <a:rPr lang="ru-RU" sz="1400" dirty="0" smtClean="0"/>
              <a:t>Чтобы найти скорость, надо расстояние…. на время</a:t>
            </a:r>
          </a:p>
          <a:p>
            <a:r>
              <a:rPr lang="ru-RU" sz="1400" dirty="0" smtClean="0"/>
              <a:t>а) разделить</a:t>
            </a:r>
          </a:p>
          <a:p>
            <a:r>
              <a:rPr lang="ru-RU" sz="1400" dirty="0" smtClean="0"/>
              <a:t>б) умножить</a:t>
            </a:r>
          </a:p>
          <a:p>
            <a:r>
              <a:rPr lang="ru-RU" sz="1400" dirty="0" smtClean="0"/>
              <a:t>в) увеличить</a:t>
            </a:r>
          </a:p>
          <a:p>
            <a:r>
              <a:rPr lang="ru-RU" sz="1400" b="1" dirty="0" smtClean="0"/>
              <a:t>3. Какое слово пропущено?</a:t>
            </a:r>
          </a:p>
          <a:p>
            <a:r>
              <a:rPr lang="ru-RU" sz="1400" dirty="0" smtClean="0"/>
              <a:t>Чтобы найти время, надо расстояние….на скорость.</a:t>
            </a:r>
          </a:p>
          <a:p>
            <a:r>
              <a:rPr lang="ru-RU" sz="1400" dirty="0" smtClean="0"/>
              <a:t>а) умножить,</a:t>
            </a:r>
          </a:p>
          <a:p>
            <a:r>
              <a:rPr lang="ru-RU" sz="1400" dirty="0" smtClean="0"/>
              <a:t>б) разделить, </a:t>
            </a:r>
          </a:p>
          <a:p>
            <a:r>
              <a:rPr lang="ru-RU" sz="1400" dirty="0" smtClean="0"/>
              <a:t>в) увеличить</a:t>
            </a:r>
          </a:p>
          <a:p>
            <a:r>
              <a:rPr lang="ru-RU" sz="1400" b="1" dirty="0" smtClean="0"/>
              <a:t>4. Пешеход за 4 часа прошел 20 км. С какой скоростью двигался пешеход?</a:t>
            </a:r>
          </a:p>
          <a:p>
            <a:r>
              <a:rPr lang="ru-RU" sz="1400" dirty="0" smtClean="0"/>
              <a:t>а) 4 км</a:t>
            </a:r>
          </a:p>
          <a:p>
            <a:r>
              <a:rPr lang="ru-RU" sz="1400" dirty="0" smtClean="0"/>
              <a:t>б) 5 км/ч.</a:t>
            </a:r>
          </a:p>
          <a:p>
            <a:r>
              <a:rPr lang="ru-RU" sz="1400" dirty="0" smtClean="0"/>
              <a:t>в) 12 км/</a:t>
            </a:r>
          </a:p>
          <a:p>
            <a:r>
              <a:rPr lang="ru-RU" sz="1400" b="1" dirty="0" smtClean="0"/>
              <a:t>5. Скорость поезда 60 км/ч. Какое расстояние поезд проедет за 4 часа?</a:t>
            </a:r>
          </a:p>
          <a:p>
            <a:r>
              <a:rPr lang="ru-RU" sz="1400" dirty="0" smtClean="0"/>
              <a:t>а) 240 км/ч.</a:t>
            </a:r>
          </a:p>
          <a:p>
            <a:r>
              <a:rPr lang="ru-RU" sz="1400" dirty="0" smtClean="0"/>
              <a:t>б) 15 км/ч.</a:t>
            </a:r>
          </a:p>
          <a:p>
            <a:r>
              <a:rPr lang="ru-RU" sz="1400" dirty="0" smtClean="0"/>
              <a:t>в) 240 км</a:t>
            </a:r>
            <a:endParaRPr lang="ru-RU" sz="1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143827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11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373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Расшифруй слово</vt:lpstr>
      <vt:lpstr>Самооценка</vt:lpstr>
      <vt:lpstr>Устный счет</vt:lpstr>
      <vt:lpstr>5 км/сек, 60 км/ч,  4 км/ч</vt:lpstr>
      <vt:lpstr>Решение задач</vt:lpstr>
      <vt:lpstr>От двух пристаней, одновременно отошли навстречу друг другу два теплохода и встретились через 3 часа. Один из них шел со скоростью 22 км/ч, другой – 18 км/ч. Найдите расстояние между пристанями. </vt:lpstr>
      <vt:lpstr>Логическая тропинка</vt:lpstr>
      <vt:lpstr> Тест</vt:lpstr>
      <vt:lpstr>Проверь себя</vt:lpstr>
      <vt:lpstr>Хорошего настроения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16</cp:revision>
  <dcterms:created xsi:type="dcterms:W3CDTF">2012-01-31T17:47:47Z</dcterms:created>
  <dcterms:modified xsi:type="dcterms:W3CDTF">2012-02-05T14:06:07Z</dcterms:modified>
</cp:coreProperties>
</file>