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7" r:id="rId2"/>
    <p:sldId id="258" r:id="rId3"/>
    <p:sldId id="269" r:id="rId4"/>
    <p:sldId id="274" r:id="rId5"/>
    <p:sldId id="273" r:id="rId6"/>
    <p:sldId id="259" r:id="rId7"/>
    <p:sldId id="278" r:id="rId8"/>
    <p:sldId id="277" r:id="rId9"/>
    <p:sldId id="280" r:id="rId10"/>
    <p:sldId id="281" r:id="rId11"/>
    <p:sldId id="267" r:id="rId12"/>
    <p:sldId id="264" r:id="rId13"/>
    <p:sldId id="275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6" autoAdjust="0"/>
    <p:restoredTop sz="94660"/>
  </p:normalViewPr>
  <p:slideViewPr>
    <p:cSldViewPr>
      <p:cViewPr varScale="1">
        <p:scale>
          <a:sx n="59" d="100"/>
          <a:sy n="59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Лист1!$B$4:$B$7</c:f>
              <c:strCache>
                <c:ptCount val="4"/>
                <c:pt idx="0">
                  <c:v>НАСЕКОМЫЕ</c:v>
                </c:pt>
                <c:pt idx="1">
                  <c:v>РЫБЫ</c:v>
                </c:pt>
                <c:pt idx="2">
                  <c:v>ПТИЦЫ</c:v>
                </c:pt>
                <c:pt idx="3">
                  <c:v>ЗВЕРИ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1500000</c:v>
                </c:pt>
                <c:pt idx="1">
                  <c:v>18000</c:v>
                </c:pt>
                <c:pt idx="2">
                  <c:v>8600</c:v>
                </c:pt>
                <c:pt idx="3">
                  <c:v>3500</c:v>
                </c:pt>
              </c:numCache>
            </c:numRef>
          </c:val>
        </c:ser>
        <c:shape val="box"/>
        <c:axId val="77119488"/>
        <c:axId val="77121024"/>
        <c:axId val="0"/>
      </c:bar3DChart>
      <c:catAx>
        <c:axId val="77119488"/>
        <c:scaling>
          <c:orientation val="minMax"/>
        </c:scaling>
        <c:delete val="1"/>
        <c:axPos val="b"/>
        <c:tickLblPos val="none"/>
        <c:crossAx val="77121024"/>
        <c:crosses val="autoZero"/>
        <c:auto val="1"/>
        <c:lblAlgn val="ctr"/>
        <c:lblOffset val="100"/>
      </c:catAx>
      <c:valAx>
        <c:axId val="77121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rgbClr val="003300"/>
                </a:solidFill>
              </a:defRPr>
            </a:pPr>
            <a:endParaRPr lang="ru-RU"/>
          </a:p>
        </c:txPr>
        <c:crossAx val="771194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4340507436570429"/>
          <c:y val="7.4548702245552642E-2"/>
          <c:w val="0.69134623797025352"/>
          <c:h val="0.79822506561679785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cat>
            <c:strRef>
              <c:f>Лист1!$B$25:$B$27</c:f>
              <c:strCache>
                <c:ptCount val="3"/>
                <c:pt idx="0">
                  <c:v>РЫБЫ</c:v>
                </c:pt>
                <c:pt idx="1">
                  <c:v>ПТИЦЫ</c:v>
                </c:pt>
                <c:pt idx="2">
                  <c:v>ЗВЕРИ</c:v>
                </c:pt>
              </c:strCache>
            </c:strRef>
          </c:cat>
          <c:val>
            <c:numRef>
              <c:f>Лист1!$C$25:$C$27</c:f>
              <c:numCache>
                <c:formatCode>General</c:formatCode>
                <c:ptCount val="3"/>
                <c:pt idx="0">
                  <c:v>18000</c:v>
                </c:pt>
                <c:pt idx="1">
                  <c:v>8600</c:v>
                </c:pt>
                <c:pt idx="2">
                  <c:v>3500</c:v>
                </c:pt>
              </c:numCache>
            </c:numRef>
          </c:val>
        </c:ser>
        <c:shape val="box"/>
        <c:axId val="77133312"/>
        <c:axId val="77134848"/>
        <c:axId val="0"/>
      </c:bar3DChart>
      <c:catAx>
        <c:axId val="77133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3300"/>
                </a:solidFill>
              </a:defRPr>
            </a:pPr>
            <a:endParaRPr lang="ru-RU"/>
          </a:p>
        </c:txPr>
        <c:crossAx val="77134848"/>
        <c:crosses val="autoZero"/>
        <c:auto val="1"/>
        <c:lblAlgn val="ctr"/>
        <c:lblOffset val="100"/>
      </c:catAx>
      <c:valAx>
        <c:axId val="77134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3300"/>
                </a:solidFill>
              </a:defRPr>
            </a:pPr>
            <a:endParaRPr lang="ru-RU"/>
          </a:p>
        </c:txPr>
        <c:crossAx val="7713331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BCD1-E68A-4441-B3D0-0B3AA1EABE17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414DD-781C-4D87-BF21-DEB3800CF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"Образовательный портал Мой университет - www.moi-universitet.ru, факультет "Реформа образования" - www.edu-reforma.ru"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14DD-781C-4D87-BF21-DEB3800CF7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90C5-B72B-414F-AB21-2AE32B55A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3A4187-204A-463B-B4A6-D2A406E46B7B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3DBEFA-CEDC-4DB8-BC2E-F813887A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6085" y="4786322"/>
            <a:ext cx="6559488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err="1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Магасумова</a:t>
            </a:r>
            <a:r>
              <a:rPr lang="ru-RU" sz="28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И.Р.,</a:t>
            </a:r>
            <a:endParaRPr lang="ru-RU" sz="2800" b="1" spc="50" dirty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spc="50" dirty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 начальных </a:t>
            </a:r>
            <a:r>
              <a:rPr lang="ru-RU" sz="28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классов,</a:t>
            </a:r>
            <a:endParaRPr lang="ru-RU" sz="2800" b="1" spc="50" dirty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800" b="1" spc="50" dirty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857496"/>
            <a:ext cx="5027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«Школа России»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642918"/>
            <a:ext cx="694863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такие 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214422"/>
            <a:ext cx="6000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«Охранять природу –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охранять Родину!»</a:t>
            </a:r>
          </a:p>
          <a:p>
            <a:pPr algn="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Пришвин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571469" y="428607"/>
          <a:ext cx="7929621" cy="5857910"/>
        </p:xfrm>
        <a:graphic>
          <a:graphicData uri="http://schemas.openxmlformats.org/drawingml/2006/table">
            <a:tbl>
              <a:tblPr/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584547"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6987"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8" marR="8628" marT="86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28" marR="8628" marT="8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10" y="1571612"/>
            <a:ext cx="8572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571612"/>
            <a:ext cx="9286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3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3116"/>
            <a:ext cx="8572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143116"/>
            <a:ext cx="92869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28605"/>
            <a:ext cx="9286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571612"/>
            <a:ext cx="8572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1571612"/>
            <a:ext cx="8572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1571612"/>
            <a:ext cx="8572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1571612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00166" y="1571612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8860" y="2214554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2214554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43372" y="42860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1571612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7884" y="2285992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86578" y="1571612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15272" y="1571612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2143116"/>
            <a:ext cx="92869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ОМА</a:t>
            </a:r>
          </a:p>
          <a:p>
            <a:pPr algn="ctr"/>
            <a:r>
              <a:rPr lang="ru-RU" sz="3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0034" y="3357562"/>
            <a:ext cx="8072494" cy="64294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428728" y="2143116"/>
            <a:ext cx="4429156" cy="300039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71472" y="1857364"/>
            <a:ext cx="4429156" cy="407196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14810" y="2571744"/>
            <a:ext cx="4429156" cy="407196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71604" y="500042"/>
            <a:ext cx="4429156" cy="407196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357422" y="500042"/>
            <a:ext cx="4429156" cy="4071966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28860" y="1142984"/>
            <a:ext cx="4429156" cy="4071966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86116" y="1857364"/>
            <a:ext cx="4429156" cy="4071966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43306" y="1428736"/>
            <a:ext cx="4000528" cy="4786346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2571744"/>
            <a:ext cx="3357586" cy="4071966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47" grpId="0"/>
      <p:bldP spid="55" grpId="0" animBg="1"/>
      <p:bldP spid="52" grpId="0" animBg="1"/>
      <p:bldP spid="52" grpId="1" animBg="1"/>
      <p:bldP spid="51" grpId="0" animBg="1"/>
      <p:bldP spid="51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8" grpId="0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7136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 - 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6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КОТОРЫХ   </a:t>
            </a:r>
            <a:r>
              <a:rPr lang="ru-RU" sz="6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НОГ </a:t>
            </a:r>
            <a:r>
              <a:rPr lang="ru-RU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2214554"/>
            <a:ext cx="4857784" cy="8572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57818" y="3286124"/>
            <a:ext cx="2428892" cy="8572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643446"/>
            <a:ext cx="4857784" cy="8572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КРЫЛЬЯ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643578"/>
            <a:ext cx="2643206" cy="8572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НОГ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4643446"/>
            <a:ext cx="3286148" cy="8572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5643578"/>
            <a:ext cx="4500594" cy="8572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42976" y="500042"/>
            <a:ext cx="7215238" cy="857256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000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857364"/>
            <a:ext cx="2643206" cy="857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1857364"/>
            <a:ext cx="1785950" cy="857256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857364"/>
            <a:ext cx="1928826" cy="8572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1857364"/>
            <a:ext cx="1928826" cy="857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28728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643306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43570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72396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429440">
            <a:off x="8443793" y="1083747"/>
            <a:ext cx="300613" cy="543394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877855">
            <a:off x="724950" y="1076002"/>
            <a:ext cx="285168" cy="614062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2786058"/>
            <a:ext cx="1928826" cy="3500462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11" descr="karanda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71876"/>
            <a:ext cx="1857388" cy="1851217"/>
          </a:xfrm>
          <a:prstGeom prst="rect">
            <a:avLst/>
          </a:prstGeom>
        </p:spPr>
      </p:pic>
      <p:sp>
        <p:nvSpPr>
          <p:cNvPr id="16" name="Управляющая кнопка: в начало 15">
            <a:hlinkClick r:id="rId4" action="ppaction://hlinksldjump" highlightClick="1"/>
          </p:cNvPr>
          <p:cNvSpPr/>
          <p:nvPr/>
        </p:nvSpPr>
        <p:spPr>
          <a:xfrm>
            <a:off x="8215338" y="6286520"/>
            <a:ext cx="928662" cy="571480"/>
          </a:xfrm>
          <a:prstGeom prst="actionButtonBeginning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72330" y="4143380"/>
            <a:ext cx="1428760" cy="200026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2214546" y="500042"/>
            <a:ext cx="4786346" cy="6000792"/>
            <a:chOff x="1571604" y="214290"/>
            <a:chExt cx="5786478" cy="6286544"/>
          </a:xfrm>
        </p:grpSpPr>
        <p:grpSp>
          <p:nvGrpSpPr>
            <p:cNvPr id="3" name="Группа 32"/>
            <p:cNvGrpSpPr/>
            <p:nvPr/>
          </p:nvGrpSpPr>
          <p:grpSpPr>
            <a:xfrm>
              <a:off x="1571604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38"/>
            <p:cNvGrpSpPr/>
            <p:nvPr/>
          </p:nvGrpSpPr>
          <p:grpSpPr>
            <a:xfrm>
              <a:off x="6429388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1643042" y="214290"/>
              <a:ext cx="719790" cy="13864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000" dirty="0" smtClean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0033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8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429388" y="214290"/>
              <a:ext cx="881712" cy="13864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000" dirty="0" smtClean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0033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8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00174"/>
            <a:ext cx="8286808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kern="1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Благодарю!!!</a:t>
            </a:r>
            <a:endParaRPr lang="ru-RU" sz="5400" kern="1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1214422"/>
            <a:ext cx="1428760" cy="20002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86578" y="1214422"/>
            <a:ext cx="1428760" cy="2000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714356"/>
            <a:ext cx="8215370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прошлом уроке мы изучали…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571612"/>
            <a:ext cx="8215370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знаю такие части растений…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357430"/>
            <a:ext cx="821537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 нужен растениям для…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214686"/>
            <a:ext cx="821537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месте цветков появляются…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071942"/>
            <a:ext cx="821537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плодах созревают …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4929198"/>
            <a:ext cx="821537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семян вырастут…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43306" y="610136"/>
            <a:ext cx="171451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643998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 можно назвать ЖИВОТНЫМИ?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142984"/>
            <a:ext cx="6072230" cy="450059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8120" y="1295384"/>
            <a:ext cx="6072230" cy="450059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520" y="1447784"/>
            <a:ext cx="6072230" cy="450059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20" y="1600184"/>
            <a:ext cx="6072230" cy="450059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785926"/>
            <a:ext cx="6072230" cy="45005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2000240"/>
            <a:ext cx="6072230" cy="450059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2285992"/>
            <a:ext cx="6072230" cy="435771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00958" y="4643446"/>
            <a:ext cx="1428760" cy="200026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42976" y="500042"/>
            <a:ext cx="7215238" cy="857256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000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857364"/>
            <a:ext cx="2643206" cy="11430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1857364"/>
            <a:ext cx="1785950" cy="1285884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857364"/>
            <a:ext cx="1928826" cy="14287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1857364"/>
            <a:ext cx="1928826" cy="157163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28728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643306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43570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72396" y="1357298"/>
            <a:ext cx="285752" cy="5000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429440">
            <a:off x="8443793" y="1083747"/>
            <a:ext cx="300613" cy="543394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877855">
            <a:off x="724950" y="1076002"/>
            <a:ext cx="285168" cy="614062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72330" y="4286256"/>
            <a:ext cx="1428760" cy="20002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357158" y="857232"/>
          <a:ext cx="8215370" cy="545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643306" y="3714752"/>
            <a:ext cx="4500594" cy="2714644"/>
          </a:xfrm>
          <a:prstGeom prst="round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857620" y="642918"/>
          <a:ext cx="464347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643174" y="5500702"/>
            <a:ext cx="428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0800000">
            <a:off x="7858148" y="1785926"/>
            <a:ext cx="1000132" cy="3500462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5000636"/>
            <a:ext cx="1000132" cy="14287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Graphic spid="9" grpId="0">
        <p:bldAsOne/>
      </p:bldGraphic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0"/>
            <a:ext cx="3000396" cy="1928826"/>
          </a:xfrm>
          <a:prstGeom prst="cloud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rot="21303518">
            <a:off x="4357686" y="4929198"/>
            <a:ext cx="2571736" cy="1643074"/>
          </a:xfrm>
          <a:prstGeom prst="cloud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 rot="21116997">
            <a:off x="1906191" y="1843631"/>
            <a:ext cx="3000396" cy="192882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500694" y="1000108"/>
            <a:ext cx="3429024" cy="2286016"/>
          </a:xfrm>
          <a:prstGeom prst="cloud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514593">
            <a:off x="320822" y="5011041"/>
            <a:ext cx="2857520" cy="1643074"/>
          </a:xfrm>
          <a:prstGeom prst="cloud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786190"/>
            <a:ext cx="7331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karandas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285859"/>
            <a:ext cx="1857388" cy="18512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5918" y="714356"/>
            <a:ext cx="5429288" cy="3429024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5643578"/>
            <a:ext cx="1214446" cy="78581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С.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72330" y="4357694"/>
            <a:ext cx="1428760" cy="2000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4357694"/>
            <a:ext cx="1428760" cy="200026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00430" y="857232"/>
            <a:ext cx="2000264" cy="2357454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857232"/>
            <a:ext cx="2000264" cy="2357454"/>
          </a:xfrm>
          <a:prstGeom prst="roundRect">
            <a:avLst>
              <a:gd name="adj" fmla="val 16667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643314"/>
            <a:ext cx="3214710" cy="250033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643314"/>
            <a:ext cx="3143272" cy="2500330"/>
          </a:xfrm>
          <a:prstGeom prst="roundRect">
            <a:avLst>
              <a:gd name="adj" fmla="val 16667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857232"/>
            <a:ext cx="2000264" cy="2357454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143248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КЛАДКА ЯИЦ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143248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ЛИЧИНКА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6072206"/>
            <a:ext cx="2043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КУКОЛКА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6072206"/>
            <a:ext cx="3627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ВЗРОСЛАЯ ОСОБЬ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214290"/>
            <a:ext cx="6724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ЖИЗНЕННЫЙ ЦИКЛ БАБОЧКИ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785794"/>
            <a:ext cx="3786214" cy="271464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785794"/>
            <a:ext cx="3786214" cy="278608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643314"/>
            <a:ext cx="2071702" cy="25717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3643314"/>
            <a:ext cx="2071702" cy="257176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4071942"/>
            <a:ext cx="3286148" cy="214314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14290"/>
            <a:ext cx="6506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  НАСЕКОМЫХ!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4810" y="785794"/>
            <a:ext cx="4572032" cy="57864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разоряйте муравейник!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Муравьи – лесные санитары;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Так прозвали люди их недаром!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Чтобы лес красив был и здоров, 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Без личинок вредных и жуков,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Муравьи на страже день и ночь: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Гонят  разных короедов прочь!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Только ты им, друг мой, не мешай!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Муравейники не разоряй!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Эти санитары так нужны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лесов твоей родной страны!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714356"/>
            <a:ext cx="4286280" cy="57864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обижай насекомых!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лесу летают мотыльки,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Ползут козявки и жуки…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Природа мать им жизнь дала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них у всех свои дела!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Ты их увидишь на пути  -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обижай, а отойди!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Без насекомых лес, друг мой,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одинокий, и пустой…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6050" y="3214686"/>
            <a:ext cx="5786478" cy="3286148"/>
          </a:xfrm>
          <a:prstGeom prst="roundRect">
            <a:avLst/>
          </a:prstGeom>
          <a:solidFill>
            <a:srgbClr val="FFFF00"/>
          </a:solidFill>
          <a:ln w="412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рвите полевые цветы!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Цветы украшают луга и леса, 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 это не только природы  краса – 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них пчёлы находят целительный дар,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бабочки пьют из них сладкий нектар.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214686"/>
            <a:ext cx="5643602" cy="3286148"/>
          </a:xfrm>
          <a:prstGeom prst="roundRect">
            <a:avLst/>
          </a:prstGeom>
          <a:solidFill>
            <a:schemeClr val="tx2"/>
          </a:solidFill>
          <a:ln w="412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ловите насекомых!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Бабочка цветная над тобой порхает...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Стрекоза резвится, пляшет, веселится…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Лету все так рады! Их ловить не надо…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Пусть себе летают, землю украшают…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7290" y="785794"/>
            <a:ext cx="6286544" cy="3214710"/>
          </a:xfrm>
          <a:prstGeom prst="roundRect">
            <a:avLst/>
          </a:prstGeom>
          <a:solidFill>
            <a:srgbClr val="00B0F0"/>
          </a:solidFill>
          <a:ln w="412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разжигай костёр!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Без взрослых с огнём развлекаться опасно – 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Закончится может забава ужасно.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лесу очень сухо бывает порой, 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Костёр обернётся серьёзной бедой!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Представьте, что пламя легко разгорится,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Начнёт полыхать, разбегаться, искриться – 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Его потушить невозможно тогда…</a:t>
            </a: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Пожары лесные – большая беда!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1823</TotalTime>
  <Words>435</Words>
  <Application>Microsoft Office PowerPoint</Application>
  <PresentationFormat>Экран (4:3)</PresentationFormat>
  <Paragraphs>217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Пользователь</cp:lastModifiedBy>
  <cp:revision>181</cp:revision>
  <dcterms:created xsi:type="dcterms:W3CDTF">2011-02-21T19:40:34Z</dcterms:created>
  <dcterms:modified xsi:type="dcterms:W3CDTF">2016-11-28T18:04:57Z</dcterms:modified>
</cp:coreProperties>
</file>