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70" r:id="rId8"/>
    <p:sldId id="260" r:id="rId9"/>
    <p:sldId id="271" r:id="rId10"/>
    <p:sldId id="261" r:id="rId11"/>
    <p:sldId id="272" r:id="rId12"/>
    <p:sldId id="262" r:id="rId13"/>
    <p:sldId id="273" r:id="rId14"/>
    <p:sldId id="263" r:id="rId15"/>
    <p:sldId id="274" r:id="rId16"/>
    <p:sldId id="264" r:id="rId17"/>
    <p:sldId id="275" r:id="rId18"/>
    <p:sldId id="265" r:id="rId19"/>
    <p:sldId id="266" r:id="rId20"/>
    <p:sldId id="295" r:id="rId21"/>
    <p:sldId id="267" r:id="rId22"/>
    <p:sldId id="294" r:id="rId23"/>
    <p:sldId id="296" r:id="rId24"/>
    <p:sldId id="297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EB6C-66DC-442C-B37B-47CAD1F3532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C2B8-9D4B-4A2A-B729-16EB58A37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EB6C-66DC-442C-B37B-47CAD1F3532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C2B8-9D4B-4A2A-B729-16EB58A37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EB6C-66DC-442C-B37B-47CAD1F3532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C2B8-9D4B-4A2A-B729-16EB58A37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EB6C-66DC-442C-B37B-47CAD1F3532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C2B8-9D4B-4A2A-B729-16EB58A37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EB6C-66DC-442C-B37B-47CAD1F3532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C2B8-9D4B-4A2A-B729-16EB58A37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EB6C-66DC-442C-B37B-47CAD1F3532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C2B8-9D4B-4A2A-B729-16EB58A37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EB6C-66DC-442C-B37B-47CAD1F3532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C2B8-9D4B-4A2A-B729-16EB58A37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EB6C-66DC-442C-B37B-47CAD1F3532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C2B8-9D4B-4A2A-B729-16EB58A37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EB6C-66DC-442C-B37B-47CAD1F3532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C2B8-9D4B-4A2A-B729-16EB58A37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EB6C-66DC-442C-B37B-47CAD1F3532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C2B8-9D4B-4A2A-B729-16EB58A37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EB6C-66DC-442C-B37B-47CAD1F3532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C2B8-9D4B-4A2A-B729-16EB58A37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0EB6C-66DC-442C-B37B-47CAD1F3532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C2B8-9D4B-4A2A-B729-16EB58A37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6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«Средняя школа № 6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г.Могилёва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496944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по предмету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«Человек и мир» в 3 «Б» классе на тему «Растения леса»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4371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Кривушкина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Светлана Олеговна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39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картинка лип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225546" cy="602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11144" cy="1228998"/>
          </a:xfrm>
        </p:spPr>
        <p:txBody>
          <a:bodyPr>
            <a:no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липа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5976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Ствол зеленоватый, гладкий, листья округлые с выемками, сверху тёмно-зелёные, снизу серовато-зелёные, на длинных сплюснутых с боков черешках, дрожат даже при слабом ветре.</a:t>
            </a:r>
          </a:p>
        </p:txBody>
      </p:sp>
    </p:spTree>
    <p:extLst>
      <p:ext uri="{BB962C8B-B14F-4D97-AF65-F5344CB8AC3E}">
        <p14:creationId xmlns:p14="http://schemas.microsoft.com/office/powerpoint/2010/main" val="17213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езультат пошуку зображень за запитом &quot;картинка осин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/>
        </p:blipFill>
        <p:spPr bwMode="auto">
          <a:xfrm>
            <a:off x="1244708" y="1068527"/>
            <a:ext cx="6423636" cy="5789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11144" cy="1228998"/>
          </a:xfrm>
        </p:spPr>
        <p:txBody>
          <a:bodyPr>
            <a:noAutofit/>
          </a:bodyPr>
          <a:lstStyle/>
          <a:p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сина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Крупные резные зубчатые листья, разноцветные осенью, плоды –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двухкрылатки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19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6527"/>
            <a:ext cx="6192688" cy="5901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11144" cy="1228998"/>
          </a:xfrm>
        </p:spPr>
        <p:txBody>
          <a:bodyPr>
            <a:no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клён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Ствол внизу темного цвета, сверху золотисто-оранжевый; иголки длинные, расположены на ветке по две, смолистая древесина. </a:t>
            </a:r>
          </a:p>
        </p:txBody>
      </p:sp>
    </p:spTree>
    <p:extLst>
      <p:ext uri="{BB962C8B-B14F-4D97-AF65-F5344CB8AC3E}">
        <p14:creationId xmlns:p14="http://schemas.microsoft.com/office/powerpoint/2010/main" val="39052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Результат пошуку зображень за запитом &quot;картинка сосн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1259631" y="1052736"/>
            <a:ext cx="6501457" cy="5683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11144" cy="1228998"/>
          </a:xfrm>
        </p:spPr>
        <p:txBody>
          <a:bodyPr>
            <a:no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сосна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Крона пирамидальная, ветви до самой земли, иголки колючие, короткие, шишки крупные цилиндрические. </a:t>
            </a:r>
          </a:p>
        </p:txBody>
      </p:sp>
    </p:spTree>
    <p:extLst>
      <p:ext uri="{BB962C8B-B14F-4D97-AF65-F5344CB8AC3E}">
        <p14:creationId xmlns:p14="http://schemas.microsoft.com/office/powerpoint/2010/main" val="22478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картинка ель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0"/>
          <a:stretch/>
        </p:blipFill>
        <p:spPr bwMode="auto">
          <a:xfrm>
            <a:off x="1619673" y="979470"/>
            <a:ext cx="5184576" cy="5904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11144" cy="1228998"/>
          </a:xfrm>
        </p:spPr>
        <p:txBody>
          <a:bodyPr>
            <a:no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ель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2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леса</a:t>
            </a:r>
            <a:endParaRPr lang="ru-RU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03648" y="1510071"/>
            <a:ext cx="230425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99992" y="1510071"/>
            <a:ext cx="0" cy="2803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4088" y="1510071"/>
            <a:ext cx="2304256" cy="1401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75823" y="2900034"/>
            <a:ext cx="3384376" cy="11253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хвойные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08889" y="4313521"/>
            <a:ext cx="3384376" cy="11253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лиственные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2996952"/>
            <a:ext cx="3384376" cy="11253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смешанные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sz="7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Результат пошуку зображень за запитом &quot;картинки школьники в формате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1872208" cy="4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зультат пошуку зображень за запитом &quot;картинки школьники в формате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64" y="2348880"/>
            <a:ext cx="197895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картинки школьники в формате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3096344" cy="385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  <a:b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группах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762500" cy="3476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6" descr="Результат пошуку зображень за запитом &quot;картинка дерево в формате png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3" b="3798"/>
          <a:stretch/>
        </p:blipFill>
        <p:spPr bwMode="auto">
          <a:xfrm>
            <a:off x="1187624" y="426577"/>
            <a:ext cx="2456538" cy="602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188640"/>
            <a:ext cx="6048672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Ярусы  леса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Результат пошуку зображень за запитом &quot;картинка дерево в формате png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87" b="1586"/>
          <a:stretch/>
        </p:blipFill>
        <p:spPr bwMode="auto">
          <a:xfrm>
            <a:off x="-252536" y="360040"/>
            <a:ext cx="321128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Результат пошуку зображень за запитом &quot;картинка nhfds в формате png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8" t="14140" r="-1512" b="8141"/>
          <a:stretch/>
        </p:blipFill>
        <p:spPr bwMode="auto">
          <a:xfrm>
            <a:off x="4211960" y="5126988"/>
            <a:ext cx="3515046" cy="132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Результат пошуку зображень за запитом &quot;картинка кустарник в формате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93504"/>
            <a:ext cx="4131839" cy="4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Пов’язане зображенн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b="16767"/>
          <a:stretch/>
        </p:blipFill>
        <p:spPr bwMode="auto">
          <a:xfrm>
            <a:off x="7606145" y="5445171"/>
            <a:ext cx="1363144" cy="93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9469" y="6381328"/>
            <a:ext cx="1936307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ревья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07701" y="6381328"/>
            <a:ext cx="1936307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кустарники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6381328"/>
            <a:ext cx="1936307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травы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1" y="6201308"/>
            <a:ext cx="2078360" cy="6566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хи и лишайники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Рубрика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7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«Это интересно»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Результат пошуку зображень за запитом &quot;картинки карандаш в формате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4104456" cy="42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348880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с.53-58, ответить на вопросы,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подготовить краткое сообщение или загадку-описание об одном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растений леса(для желающих)</a:t>
            </a:r>
          </a:p>
        </p:txBody>
      </p:sp>
    </p:spTree>
    <p:extLst>
      <p:ext uri="{BB962C8B-B14F-4D97-AF65-F5344CB8AC3E}">
        <p14:creationId xmlns:p14="http://schemas.microsoft.com/office/powerpoint/2010/main" val="15948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Проверь себя»</a:t>
            </a:r>
            <a:b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Продолжи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фразы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Лес бывает ….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Лес состоит из …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Лес для меня – это ….</a:t>
            </a:r>
          </a:p>
          <a:p>
            <a:pPr marL="0" indent="0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952329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9"/>
            <a:ext cx="9144000" cy="208823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«Растения леса»</a:t>
            </a:r>
            <a:endParaRPr lang="ru-RU" sz="9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Пов’язане зображення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2" y="2060848"/>
            <a:ext cx="8272242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9990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Узнай по описанию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Дерево с мелкими листьями, стволом необычного цвета – с чёрными чёрточками и полосками. </a:t>
            </a:r>
          </a:p>
        </p:txBody>
      </p:sp>
    </p:spTree>
    <p:extLst>
      <p:ext uri="{BB962C8B-B14F-4D97-AF65-F5344CB8AC3E}">
        <p14:creationId xmlns:p14="http://schemas.microsoft.com/office/powerpoint/2010/main" val="29744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228998"/>
          </a:xfrm>
        </p:spPr>
        <p:txBody>
          <a:bodyPr>
            <a:no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Результат пошуку зображень за запитом &quot;картинка берез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4"/>
          <a:stretch/>
        </p:blipFill>
        <p:spPr bwMode="auto">
          <a:xfrm>
            <a:off x="2303837" y="1339311"/>
            <a:ext cx="4734484" cy="540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Могучее дерево с мощным стволом и мощной кроной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 поздно появляющимися листьями, по форме напоминающими перо, плоды – жёлуди. </a:t>
            </a:r>
          </a:p>
        </p:txBody>
      </p:sp>
    </p:spTree>
    <p:extLst>
      <p:ext uri="{BB962C8B-B14F-4D97-AF65-F5344CB8AC3E}">
        <p14:creationId xmlns:p14="http://schemas.microsoft.com/office/powerpoint/2010/main" val="1833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картинка дуб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50" y="862259"/>
            <a:ext cx="4162966" cy="569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11144" cy="1228998"/>
          </a:xfrm>
        </p:spPr>
        <p:txBody>
          <a:bodyPr>
            <a:no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640960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Ствол тёмный, бархатистый, пышная густая крона, листья по форме напоминают сердечко, пучки жёлтых душистых цветков, пучки орешков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«крылышком». </a:t>
            </a:r>
          </a:p>
        </p:txBody>
      </p:sp>
    </p:spTree>
    <p:extLst>
      <p:ext uri="{BB962C8B-B14F-4D97-AF65-F5344CB8AC3E}">
        <p14:creationId xmlns:p14="http://schemas.microsoft.com/office/powerpoint/2010/main" val="20292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251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Государственное учреждение образования «Средняя школа № 6 г.Могилёва»</vt:lpstr>
      <vt:lpstr>Презентация PowerPoint</vt:lpstr>
      <vt:lpstr>Презентация PowerPoint</vt:lpstr>
      <vt:lpstr>Узнай по описанию</vt:lpstr>
      <vt:lpstr>Презентация PowerPoint</vt:lpstr>
      <vt:lpstr>Берёза</vt:lpstr>
      <vt:lpstr>Презентация PowerPoint</vt:lpstr>
      <vt:lpstr>дуб</vt:lpstr>
      <vt:lpstr>Презентация PowerPoint</vt:lpstr>
      <vt:lpstr>липа</vt:lpstr>
      <vt:lpstr>Презентация PowerPoint</vt:lpstr>
      <vt:lpstr>осина</vt:lpstr>
      <vt:lpstr>Презентация PowerPoint</vt:lpstr>
      <vt:lpstr>клён</vt:lpstr>
      <vt:lpstr>Презентация PowerPoint</vt:lpstr>
      <vt:lpstr>сосна</vt:lpstr>
      <vt:lpstr>Презентация PowerPoint</vt:lpstr>
      <vt:lpstr>ель</vt:lpstr>
      <vt:lpstr>леса</vt:lpstr>
      <vt:lpstr>Работа  в группах</vt:lpstr>
      <vt:lpstr> </vt:lpstr>
      <vt:lpstr>Рубрика</vt:lpstr>
      <vt:lpstr>Домашнее задание</vt:lpstr>
      <vt:lpstr>Игра  «Проверь себя»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«Средняя школа № 6 г.Могилёва»</dc:title>
  <dc:creator>ComP</dc:creator>
  <cp:lastModifiedBy>ComP</cp:lastModifiedBy>
  <cp:revision>22</cp:revision>
  <dcterms:created xsi:type="dcterms:W3CDTF">2017-12-02T15:44:37Z</dcterms:created>
  <dcterms:modified xsi:type="dcterms:W3CDTF">2017-12-10T14:54:27Z</dcterms:modified>
</cp:coreProperties>
</file>