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88" r:id="rId3"/>
    <p:sldId id="286" r:id="rId4"/>
    <p:sldId id="289" r:id="rId5"/>
    <p:sldId id="287" r:id="rId6"/>
    <p:sldId id="273" r:id="rId7"/>
    <p:sldId id="272" r:id="rId8"/>
    <p:sldId id="271" r:id="rId9"/>
    <p:sldId id="276" r:id="rId10"/>
    <p:sldId id="277" r:id="rId11"/>
    <p:sldId id="283" r:id="rId12"/>
    <p:sldId id="284" r:id="rId13"/>
    <p:sldId id="285" r:id="rId14"/>
    <p:sldId id="260" r:id="rId15"/>
    <p:sldId id="266" r:id="rId16"/>
    <p:sldId id="290" r:id="rId17"/>
    <p:sldId id="280" r:id="rId18"/>
    <p:sldId id="293" r:id="rId19"/>
    <p:sldId id="279" r:id="rId20"/>
    <p:sldId id="291" r:id="rId21"/>
    <p:sldId id="292" r:id="rId22"/>
    <p:sldId id="26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118A8"/>
    <a:srgbClr val="23025E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4591D8-50FF-46DC-ADEF-45D587DD6D91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158EFD-DB10-4576-9316-4F3B910E1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41211-C0D6-4603-93BB-C50A662DB146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8548-8B99-4B0A-903C-30A6E9764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A35A8-EB25-481E-9518-E69121A7A89A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8ECC0-F6F3-4465-843D-7D871A009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6E7BF-9CC4-4A53-855C-A65A34F00F35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DD380-D03E-4811-8766-F5765453E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8806C-C7AD-4105-A815-CC8EBDB9F38E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30082-855E-47E8-8E0D-EC48DAADD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16204-AE66-4552-AAE0-56C29B0F7AD5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64160-9C96-4769-9492-B23CC401E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1D875-01F7-4565-93ED-5E3CD39C4274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7DD72-0EB4-4CB8-9B38-8D7CF9937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A938B-009C-4541-825E-824EF03DFD7A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67C9A-F346-40BE-AB39-8E65C01D7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CD8D8-67A0-4C97-A63A-887E55DD0228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BBEC5-E8E7-413C-AF09-CB477C311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6486F-9934-46E0-BD56-E1B6049BBA51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74DF2-D32B-4D75-99C9-CA5F38DB9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58D51-7623-40FB-BA6B-5CF7CA0FC12B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F4D18-D45C-4F71-A472-2595E65B0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78194-C932-4635-9D40-57FB37CCB3F5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1C866-DE3E-40DA-B794-A845B575D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7A755A-49A8-44C6-9FD4-9825E08AE578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A14826-E2A0-4133-B81E-92337A30E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ctrTitle"/>
          </p:nvPr>
        </p:nvSpPr>
        <p:spPr>
          <a:xfrm>
            <a:off x="422275" y="620713"/>
            <a:ext cx="8229600" cy="1728787"/>
          </a:xfrm>
        </p:spPr>
        <p:txBody>
          <a:bodyPr/>
          <a:lstStyle/>
          <a:p>
            <a:pPr eaLnBrk="1" hangingPunct="1"/>
            <a:r>
              <a:rPr lang="ru-RU" sz="6600" smtClean="0">
                <a:solidFill>
                  <a:srgbClr val="C00000"/>
                </a:solidFill>
                <a:latin typeface="Arial" charset="0"/>
              </a:rPr>
              <a:t>Диалог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2286000" y="304800"/>
            <a:ext cx="5715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8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</a:t>
            </a:r>
            <a:r>
              <a:rPr lang="ru-RU" sz="9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. </a:t>
            </a:r>
            <a:r>
              <a:rPr lang="ru-RU" sz="8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РОНА</a:t>
            </a:r>
          </a:p>
        </p:txBody>
      </p:sp>
      <p:sp>
        <p:nvSpPr>
          <p:cNvPr id="23554" name="Line 3"/>
          <p:cNvSpPr>
            <a:spLocks noChangeShapeType="1"/>
          </p:cNvSpPr>
          <p:nvPr/>
        </p:nvSpPr>
        <p:spPr bwMode="auto">
          <a:xfrm>
            <a:off x="3048000" y="1828800"/>
            <a:ext cx="1143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5" name="Line 4"/>
          <p:cNvSpPr>
            <a:spLocks noChangeShapeType="1"/>
          </p:cNvSpPr>
          <p:nvPr/>
        </p:nvSpPr>
        <p:spPr bwMode="auto">
          <a:xfrm flipH="1">
            <a:off x="5257800" y="304800"/>
            <a:ext cx="228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981200"/>
            <a:ext cx="487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3059113" y="549275"/>
            <a:ext cx="99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ru-RU" sz="9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7445656-1F69-46AE-A8D6-BECC4817E57E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4578" name="Рисунок 3" descr="и.jpg"/>
          <p:cNvPicPr>
            <a:picLocks noChangeAspect="1"/>
          </p:cNvPicPr>
          <p:nvPr/>
        </p:nvPicPr>
        <p:blipFill>
          <a:blip r:embed="rId2">
            <a:lum bright="6000" contrast="12000"/>
          </a:blip>
          <a:srcRect/>
          <a:stretch>
            <a:fillRect/>
          </a:stretch>
        </p:blipFill>
        <p:spPr bwMode="auto">
          <a:xfrm>
            <a:off x="571500" y="214313"/>
            <a:ext cx="515302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47121" y="3397675"/>
            <a:ext cx="2574187" cy="11453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73333" y="5412607"/>
            <a:ext cx="2857520" cy="12716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русская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79058" y="790760"/>
            <a:ext cx="2750512" cy="143174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69023" y="4012181"/>
            <a:ext cx="2846138" cy="164329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Россия</a:t>
            </a: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6269038" y="2636838"/>
            <a:ext cx="28749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/>
              <a:t>Р..ссия</a:t>
            </a:r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395288" y="4941888"/>
            <a:ext cx="248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/>
              <a:t>ру..кая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5445125"/>
            <a:ext cx="8229600" cy="1143000"/>
          </a:xfrm>
        </p:spPr>
        <p:txBody>
          <a:bodyPr/>
          <a:lstStyle/>
          <a:p>
            <a:pPr eaLnBrk="1" hangingPunct="1"/>
            <a:r>
              <a:rPr lang="ru-RU" sz="9600" smtClean="0"/>
              <a:t>…..зык</a:t>
            </a:r>
          </a:p>
        </p:txBody>
      </p:sp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60350"/>
            <a:ext cx="597535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5516563"/>
            <a:ext cx="8229600" cy="1143000"/>
          </a:xfrm>
        </p:spPr>
        <p:txBody>
          <a:bodyPr/>
          <a:lstStyle/>
          <a:p>
            <a:pPr eaLnBrk="1" hangingPunct="1"/>
            <a:r>
              <a:rPr lang="ru-RU" sz="9600" smtClean="0">
                <a:solidFill>
                  <a:srgbClr val="FF0000"/>
                </a:solidFill>
              </a:rPr>
              <a:t>я</a:t>
            </a:r>
            <a:r>
              <a:rPr lang="ru-RU" sz="9600" smtClean="0"/>
              <a:t>зык</a:t>
            </a:r>
          </a:p>
        </p:txBody>
      </p:sp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549275"/>
            <a:ext cx="5975350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Отгадайте, о каких знаках идёт речь в загадках.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3000" b="1" smtClean="0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Вечно думая над смыслом,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3000" b="1" smtClean="0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Изогнулся коромыслом.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3000" smtClean="0"/>
              <a:t> 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3000" b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Загораживает путь,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3000" b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Предлагает отдохнуть.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3000" b="1" smtClean="0">
                <a:solidFill>
                  <a:srgbClr val="0D0D0D"/>
                </a:solidFill>
              </a:rPr>
              <a:t>                                                  </a:t>
            </a:r>
            <a:endParaRPr lang="ru-RU" sz="3000" b="1" smtClean="0">
              <a:solidFill>
                <a:srgbClr val="0D0D0D"/>
              </a:solidFill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30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3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Бурным чувствам нет конца: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3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Пылкий нрав у молодца.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3000" smtClean="0"/>
              <a:t> 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3000" smtClean="0"/>
          </a:p>
        </p:txBody>
      </p:sp>
      <p:pic>
        <p:nvPicPr>
          <p:cNvPr id="7172" name="Picture 4" descr="Цвет фото знак вопроса фото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25D7B"/>
              </a:clrFrom>
              <a:clrTo>
                <a:srgbClr val="225D7B">
                  <a:alpha val="0"/>
                </a:srgbClr>
              </a:clrTo>
            </a:clrChange>
            <a:lum/>
          </a:blip>
          <a:srcRect l="17503" t="3024" r="43186" b="53129"/>
          <a:stretch>
            <a:fillRect/>
          </a:stretch>
        </p:blipFill>
        <p:spPr bwMode="auto">
          <a:xfrm>
            <a:off x="6732240" y="1412776"/>
            <a:ext cx="1584176" cy="1440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4" name="Picture 6" descr="http://900igr.net/data/chtenie/Sklady-Zajtseva-4.files/0051-101-Vosklitsatelnyj-zna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941168"/>
            <a:ext cx="1257300" cy="12668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6" name="Picture 8" descr="http://frame8.loadup.ru/86/30/1492413.3.3.jpg"/>
          <p:cNvPicPr>
            <a:picLocks noChangeAspect="1" noChangeArrowheads="1"/>
          </p:cNvPicPr>
          <p:nvPr/>
        </p:nvPicPr>
        <p:blipFill>
          <a:blip r:embed="rId4" cstate="print"/>
          <a:srcRect l="1890" t="12600" r="58421" b="29441"/>
          <a:stretch>
            <a:fillRect/>
          </a:stretch>
        </p:blipFill>
        <p:spPr bwMode="auto">
          <a:xfrm>
            <a:off x="5364088" y="3140968"/>
            <a:ext cx="1368152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2"/>
          <p:cNvSpPr>
            <a:spLocks noGrp="1"/>
          </p:cNvSpPr>
          <p:nvPr>
            <p:ph idx="1"/>
          </p:nvPr>
        </p:nvSpPr>
        <p:spPr>
          <a:xfrm>
            <a:off x="250825" y="333375"/>
            <a:ext cx="8447088" cy="5975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3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Поставьте знаки препинания в конце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3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предложений.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30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У меня зазвонил телефон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Кто говорит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Слон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Откуда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От верблюда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Что вам надо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Шоколада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3000" b="1" i="1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3000" b="1" i="1" smtClean="0"/>
              <a:t>      К. Чуковский</a:t>
            </a:r>
            <a:endParaRPr lang="ru-RU" sz="3000" b="1" smtClean="0"/>
          </a:p>
        </p:txBody>
      </p:sp>
      <p:pic>
        <p:nvPicPr>
          <p:cNvPr id="1026" name="Picture 2" descr="http://ejka.ru/uploads/images/6/f/8/e/8/674ab628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132856"/>
            <a:ext cx="3143250" cy="36724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2"/>
          <p:cNvSpPr>
            <a:spLocks noGrp="1"/>
          </p:cNvSpPr>
          <p:nvPr>
            <p:ph idx="4294967295"/>
          </p:nvPr>
        </p:nvSpPr>
        <p:spPr>
          <a:xfrm>
            <a:off x="250825" y="333375"/>
            <a:ext cx="8447088" cy="5975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3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Поставьте знаки препинания в конце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3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предложений.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30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У меня зазвонил телефон.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Кто говорит?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Слон.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Откуда?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От верблюда.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Что вам надо?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Шоколада 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3000" b="1" i="1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3000" b="1" i="1" smtClean="0"/>
              <a:t>      К. Чуковский</a:t>
            </a:r>
            <a:endParaRPr lang="ru-RU" sz="3000" b="1" smtClean="0"/>
          </a:p>
        </p:txBody>
      </p:sp>
      <p:pic>
        <p:nvPicPr>
          <p:cNvPr id="1026" name="Picture 2" descr="http://ejka.ru/uploads/images/6/f/8/e/8/674ab628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132856"/>
            <a:ext cx="3143250" cy="36724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2"/>
          <p:cNvSpPr>
            <a:spLocks noGrp="1"/>
          </p:cNvSpPr>
          <p:nvPr>
            <p:ph idx="4294967295"/>
          </p:nvPr>
        </p:nvSpPr>
        <p:spPr>
          <a:xfrm>
            <a:off x="539750" y="404813"/>
            <a:ext cx="8604250" cy="4525962"/>
          </a:xfrm>
        </p:spPr>
        <p:txBody>
          <a:bodyPr/>
          <a:lstStyle/>
          <a:p>
            <a:pPr marL="547688" indent="-411163" eaLnBrk="1" hangingPunct="1">
              <a:buFont typeface="Arial" charset="0"/>
              <a:buNone/>
            </a:pPr>
            <a:r>
              <a:rPr lang="ru-RU" smtClean="0"/>
              <a:t> </a:t>
            </a:r>
            <a:r>
              <a:rPr lang="ru-RU" sz="6000" b="1" smtClean="0"/>
              <a:t>Наступила  зима. Птицы улетели  в тёплые края. Медведь на зиму  забрался в берлогу. Заяц  сменил шубку.</a:t>
            </a:r>
          </a:p>
        </p:txBody>
      </p:sp>
      <p:sp>
        <p:nvSpPr>
          <p:cNvPr id="30722" name="Line 3"/>
          <p:cNvSpPr>
            <a:spLocks noChangeShapeType="1"/>
          </p:cNvSpPr>
          <p:nvPr/>
        </p:nvSpPr>
        <p:spPr bwMode="auto">
          <a:xfrm>
            <a:off x="971550" y="6021388"/>
            <a:ext cx="129698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2771775" y="5949950"/>
            <a:ext cx="129698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>
            <a:off x="4427538" y="5949950"/>
            <a:ext cx="12969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5" name="Line 6"/>
          <p:cNvSpPr>
            <a:spLocks noChangeShapeType="1"/>
          </p:cNvSpPr>
          <p:nvPr/>
        </p:nvSpPr>
        <p:spPr bwMode="auto">
          <a:xfrm>
            <a:off x="971550" y="5589588"/>
            <a:ext cx="1588" cy="431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5940425" y="5229225"/>
            <a:ext cx="425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Содержимое 2"/>
          <p:cNvSpPr>
            <a:spLocks noGrp="1"/>
          </p:cNvSpPr>
          <p:nvPr>
            <p:ph idx="4294967295"/>
          </p:nvPr>
        </p:nvSpPr>
        <p:spPr>
          <a:xfrm>
            <a:off x="0" y="4221163"/>
            <a:ext cx="8893175" cy="1296987"/>
          </a:xfrm>
        </p:spPr>
        <p:txBody>
          <a:bodyPr/>
          <a:lstStyle/>
          <a:p>
            <a:pPr marL="547688" indent="-411163" eaLnBrk="1" hangingPunct="1">
              <a:buFont typeface="Arial" charset="0"/>
              <a:buNone/>
            </a:pPr>
            <a:r>
              <a:rPr lang="ru-RU" sz="6600" b="1" smtClean="0"/>
              <a:t>Заяц  сменил шубку.</a:t>
            </a:r>
          </a:p>
        </p:txBody>
      </p:sp>
      <p:sp>
        <p:nvSpPr>
          <p:cNvPr id="31746" name="Line 3"/>
          <p:cNvSpPr>
            <a:spLocks noChangeShapeType="1"/>
          </p:cNvSpPr>
          <p:nvPr/>
        </p:nvSpPr>
        <p:spPr bwMode="auto">
          <a:xfrm>
            <a:off x="323850" y="5229225"/>
            <a:ext cx="15843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>
            <a:off x="2484438" y="5157788"/>
            <a:ext cx="24479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>
            <a:off x="2484438" y="5373688"/>
            <a:ext cx="24479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4"/>
          <p:cNvSpPr txBox="1">
            <a:spLocks noChangeArrowheads="1"/>
          </p:cNvSpPr>
          <p:nvPr/>
        </p:nvSpPr>
        <p:spPr bwMode="auto">
          <a:xfrm>
            <a:off x="395288" y="1484313"/>
            <a:ext cx="8748712" cy="604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803" tIns="80986" rIns="89803" bIns="48983"/>
          <a:lstStyle/>
          <a:p>
            <a:pPr algn="ctr" defTabSz="407988" hangingPunct="0">
              <a:lnSpc>
                <a:spcPct val="93000"/>
              </a:lnSpc>
              <a:buSzPct val="10000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150225" algn="l"/>
              </a:tabLst>
            </a:pPr>
            <a:endParaRPr lang="ru-RU" sz="2200">
              <a:solidFill>
                <a:srgbClr val="000000"/>
              </a:solidFill>
            </a:endParaRPr>
          </a:p>
          <a:p>
            <a:pPr defTabSz="407988" hangingPunct="0">
              <a:lnSpc>
                <a:spcPct val="93000"/>
              </a:lnSpc>
              <a:buSzPct val="10000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150225" algn="l"/>
              </a:tabLst>
            </a:pPr>
            <a:r>
              <a:rPr lang="ru-RU" sz="5400" b="1">
                <a:solidFill>
                  <a:srgbClr val="000000"/>
                </a:solidFill>
              </a:rPr>
              <a:t>Наступила весна. На столе стоит ваза. Кружатся снежинки. Мы поедем летом в деревню. Растаял снег.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78050"/>
            <a:ext cx="91440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2"/>
          <p:cNvSpPr txBox="1">
            <a:spLocks noChangeArrowheads="1"/>
          </p:cNvSpPr>
          <p:nvPr/>
        </p:nvSpPr>
        <p:spPr bwMode="auto">
          <a:xfrm>
            <a:off x="250825" y="2565400"/>
            <a:ext cx="8893175" cy="3744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803" tIns="80986" rIns="89803" bIns="48983"/>
          <a:lstStyle/>
          <a:p>
            <a:pPr algn="ctr" defTabSz="407988" hangingPunct="0">
              <a:lnSpc>
                <a:spcPct val="93000"/>
              </a:lnSpc>
              <a:buSzPct val="10000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150225" algn="l"/>
              </a:tabLst>
            </a:pPr>
            <a:endParaRPr lang="ru-RU" sz="2200">
              <a:solidFill>
                <a:srgbClr val="000000"/>
              </a:solidFill>
            </a:endParaRPr>
          </a:p>
          <a:p>
            <a:pPr defTabSz="407988" hangingPunct="0">
              <a:lnSpc>
                <a:spcPct val="93000"/>
              </a:lnSpc>
              <a:buSzPct val="10000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150225" algn="l"/>
              </a:tabLst>
            </a:pPr>
            <a:r>
              <a:rPr lang="ru-RU" sz="8000" b="1">
                <a:solidFill>
                  <a:srgbClr val="000000"/>
                </a:solidFill>
              </a:rPr>
              <a:t>Наступила весна. Растаял снег.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"/>
          <p:cNvSpPr txBox="1">
            <a:spLocks noChangeArrowheads="1"/>
          </p:cNvSpPr>
          <p:nvPr/>
        </p:nvSpPr>
        <p:spPr bwMode="auto">
          <a:xfrm>
            <a:off x="250825" y="2636838"/>
            <a:ext cx="8893175" cy="403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803" tIns="80986" rIns="89803" bIns="48983"/>
          <a:lstStyle/>
          <a:p>
            <a:pPr algn="ctr" defTabSz="407988" hangingPunct="0">
              <a:lnSpc>
                <a:spcPct val="93000"/>
              </a:lnSpc>
              <a:buSzPct val="10000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150225" algn="l"/>
              </a:tabLst>
            </a:pPr>
            <a:endParaRPr lang="ru-RU" sz="2200">
              <a:solidFill>
                <a:srgbClr val="000000"/>
              </a:solidFill>
            </a:endParaRPr>
          </a:p>
          <a:p>
            <a:pPr defTabSz="407988" hangingPunct="0">
              <a:lnSpc>
                <a:spcPct val="93000"/>
              </a:lnSpc>
              <a:buSzPct val="10000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150225" algn="l"/>
              </a:tabLst>
            </a:pPr>
            <a:r>
              <a:rPr lang="ru-RU" sz="8000" b="1">
                <a:solidFill>
                  <a:srgbClr val="000000"/>
                </a:solidFill>
              </a:rPr>
              <a:t>Наступила весна. Растаял снег.</a:t>
            </a:r>
          </a:p>
        </p:txBody>
      </p:sp>
      <p:sp>
        <p:nvSpPr>
          <p:cNvPr id="36866" name="Line 3"/>
          <p:cNvSpPr>
            <a:spLocks noChangeShapeType="1"/>
          </p:cNvSpPr>
          <p:nvPr/>
        </p:nvSpPr>
        <p:spPr bwMode="auto">
          <a:xfrm>
            <a:off x="468313" y="6381750"/>
            <a:ext cx="1727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67" name="Line 4"/>
          <p:cNvSpPr>
            <a:spLocks noChangeShapeType="1"/>
          </p:cNvSpPr>
          <p:nvPr/>
        </p:nvSpPr>
        <p:spPr bwMode="auto">
          <a:xfrm>
            <a:off x="684213" y="4076700"/>
            <a:ext cx="4967287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 flipV="1">
            <a:off x="611188" y="4221163"/>
            <a:ext cx="525621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69" name="Line 6"/>
          <p:cNvSpPr>
            <a:spLocks noChangeShapeType="1"/>
          </p:cNvSpPr>
          <p:nvPr/>
        </p:nvSpPr>
        <p:spPr bwMode="auto">
          <a:xfrm>
            <a:off x="3924300" y="5300663"/>
            <a:ext cx="3960813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0" name="Line 7"/>
          <p:cNvSpPr>
            <a:spLocks noChangeShapeType="1"/>
          </p:cNvSpPr>
          <p:nvPr/>
        </p:nvSpPr>
        <p:spPr bwMode="auto">
          <a:xfrm>
            <a:off x="611188" y="5229225"/>
            <a:ext cx="266541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2" name="Line 6"/>
          <p:cNvSpPr>
            <a:spLocks noChangeShapeType="1"/>
          </p:cNvSpPr>
          <p:nvPr/>
        </p:nvSpPr>
        <p:spPr bwMode="auto">
          <a:xfrm>
            <a:off x="3995738" y="5516563"/>
            <a:ext cx="396081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9864" y="4442445"/>
            <a:ext cx="7776863" cy="2088232"/>
          </a:xfrm>
          <a:prstGeom prst="rect">
            <a:avLst/>
          </a:prstGeom>
          <a:noFill/>
        </p:spPr>
        <p:txBody>
          <a:bodyPr>
            <a:prstTxWarp prst="textTriangleInverted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молодцы</a:t>
            </a:r>
          </a:p>
        </p:txBody>
      </p:sp>
      <p:pic>
        <p:nvPicPr>
          <p:cNvPr id="38914" name="Picture 2" descr="http://img1.liveinternet.ru/images/attach/c/3/77/149/77149607_pogovorki_24_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333375"/>
            <a:ext cx="684053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76475"/>
            <a:ext cx="9144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4675"/>
            <a:ext cx="91440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21163"/>
            <a:ext cx="914400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1671638" y="471488"/>
            <a:ext cx="6481762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  </a:t>
            </a:r>
            <a:r>
              <a:rPr lang="ru-RU" sz="8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 </a:t>
            </a:r>
            <a:r>
              <a:rPr lang="ru-RU" sz="8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 </a:t>
            </a:r>
            <a:r>
              <a:rPr lang="ru-RU" sz="8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 </a:t>
            </a:r>
            <a:r>
              <a:rPr lang="ru-RU" sz="8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БЕЙ</a:t>
            </a:r>
          </a:p>
        </p:txBody>
      </p:sp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192338"/>
            <a:ext cx="480060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3124200" y="1905000"/>
            <a:ext cx="838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>
            <a:off x="4953000" y="1905000"/>
            <a:ext cx="914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2743200" y="609600"/>
            <a:ext cx="99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ru-RU" sz="9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</a:t>
            </a: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4648200" y="609600"/>
            <a:ext cx="99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ru-RU" sz="9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</a:t>
            </a:r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 flipH="1">
            <a:off x="6934200" y="228600"/>
            <a:ext cx="228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/>
      <p:bldP spid="119815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92D050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128</Words>
  <Application>Microsoft Office PowerPoint</Application>
  <PresentationFormat>Экран (4:3)</PresentationFormat>
  <Paragraphs>53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Arial Black</vt:lpstr>
      <vt:lpstr>Тема Office</vt:lpstr>
      <vt:lpstr>Диалог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…..зык</vt:lpstr>
      <vt:lpstr>язык</vt:lpstr>
      <vt:lpstr>Отгадайте, о каких знаках идёт речь в загадках.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Текон</dc:creator>
  <cp:lastModifiedBy>ДоМ</cp:lastModifiedBy>
  <cp:revision>42</cp:revision>
  <dcterms:created xsi:type="dcterms:W3CDTF">2013-03-05T15:40:32Z</dcterms:created>
  <dcterms:modified xsi:type="dcterms:W3CDTF">2020-05-19T16:20:21Z</dcterms:modified>
</cp:coreProperties>
</file>