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9" r:id="rId10"/>
    <p:sldId id="263" r:id="rId11"/>
    <p:sldId id="267" r:id="rId12"/>
    <p:sldId id="264" r:id="rId13"/>
    <p:sldId id="265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03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3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2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70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77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9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8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8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2726-36D8-4DAB-A235-28CCA79990B2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CAFC9-7C89-4D79-8DB7-4B23A3A4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8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0800" y="1122363"/>
            <a:ext cx="9347200" cy="3609294"/>
          </a:xfrm>
        </p:spPr>
        <p:txBody>
          <a:bodyPr>
            <a:noAutofit/>
          </a:bodyPr>
          <a:lstStyle/>
          <a:p>
            <a:r>
              <a:rPr lang="en-US" sz="19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Hello!!!</a:t>
            </a:r>
            <a:endParaRPr lang="ru-RU" sz="19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48229" y="3602038"/>
            <a:ext cx="333829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365125"/>
            <a:ext cx="11150600" cy="752475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572" y="1283720"/>
            <a:ext cx="7022714" cy="55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28" y="1518212"/>
            <a:ext cx="7852229" cy="52315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365125"/>
            <a:ext cx="11223171" cy="737961"/>
          </a:xfrm>
        </p:spPr>
        <p:txBody>
          <a:bodyPr/>
          <a:lstStyle/>
          <a:p>
            <a:r>
              <a:rPr lang="en-US" dirty="0" smtClean="0"/>
              <a:t>bread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3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365126"/>
            <a:ext cx="11194143" cy="679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cheese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499" y="1359683"/>
            <a:ext cx="5529472" cy="53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365125"/>
            <a:ext cx="11179629" cy="752475"/>
          </a:xfrm>
        </p:spPr>
        <p:txBody>
          <a:bodyPr/>
          <a:lstStyle/>
          <a:p>
            <a:r>
              <a:rPr lang="en-US" dirty="0" smtClean="0"/>
              <a:t>pizza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386" y="1358061"/>
            <a:ext cx="8333157" cy="53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14" y="365126"/>
            <a:ext cx="11237686" cy="679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457" y="1893888"/>
            <a:ext cx="5675086" cy="47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365125"/>
            <a:ext cx="11107057" cy="766989"/>
          </a:xfrm>
        </p:spPr>
        <p:txBody>
          <a:bodyPr/>
          <a:lstStyle/>
          <a:p>
            <a:r>
              <a:rPr lang="en-US" dirty="0" smtClean="0"/>
              <a:t>soup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04" b="24982"/>
          <a:stretch/>
        </p:blipFill>
        <p:spPr>
          <a:xfrm>
            <a:off x="1217426" y="1915885"/>
            <a:ext cx="9350748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1494971"/>
            <a:ext cx="9327686" cy="52468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365125"/>
            <a:ext cx="11179629" cy="6653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coffee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0743" y="2221071"/>
            <a:ext cx="9384936" cy="307664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0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365125"/>
            <a:ext cx="11194143" cy="65087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porrige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044" y="1319621"/>
            <a:ext cx="8336414" cy="55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365126"/>
            <a:ext cx="11165114" cy="708931"/>
          </a:xfrm>
        </p:spPr>
        <p:txBody>
          <a:bodyPr/>
          <a:lstStyle/>
          <a:p>
            <a:r>
              <a:rPr lang="en-US" dirty="0" smtClean="0"/>
              <a:t>I have a sandwich and </a:t>
            </a:r>
            <a:r>
              <a:rPr lang="en-US" dirty="0"/>
              <a:t>j</a:t>
            </a:r>
            <a:r>
              <a:rPr lang="en-US" dirty="0" smtClean="0"/>
              <a:t>uice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0019" y="1074057"/>
            <a:ext cx="3747013" cy="5241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956" y="3119437"/>
            <a:ext cx="5529596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" y="365126"/>
            <a:ext cx="11136086" cy="796018"/>
          </a:xfrm>
        </p:spPr>
        <p:txBody>
          <a:bodyPr/>
          <a:lstStyle/>
          <a:p>
            <a:r>
              <a:rPr lang="en-US" dirty="0" smtClean="0"/>
              <a:t>I have milk and biscuits.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8086"/>
            <a:ext cx="6447971" cy="5072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98" y="2763649"/>
            <a:ext cx="3711802" cy="32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3" y="374933"/>
            <a:ext cx="8752114" cy="66666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714" y="203200"/>
            <a:ext cx="10450286" cy="740229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sandwich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771" y="365126"/>
            <a:ext cx="11078029" cy="796018"/>
          </a:xfrm>
        </p:spPr>
        <p:txBody>
          <a:bodyPr/>
          <a:lstStyle/>
          <a:p>
            <a:r>
              <a:rPr lang="en-US" dirty="0" smtClean="0"/>
              <a:t>I have soup and bread.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6482"/>
            <a:ext cx="6624143" cy="3268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208" y="2843656"/>
            <a:ext cx="3106964" cy="31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292554"/>
            <a:ext cx="11107058" cy="781503"/>
          </a:xfrm>
        </p:spPr>
        <p:txBody>
          <a:bodyPr/>
          <a:lstStyle/>
          <a:p>
            <a:r>
              <a:rPr lang="en-US" dirty="0" smtClean="0"/>
              <a:t>I have porridge and tea.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26" y="2506662"/>
            <a:ext cx="654854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86" y="3129720"/>
            <a:ext cx="4416943" cy="372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43" y="365126"/>
            <a:ext cx="11208657" cy="883104"/>
          </a:xfrm>
        </p:spPr>
        <p:txBody>
          <a:bodyPr/>
          <a:lstStyle/>
          <a:p>
            <a:r>
              <a:rPr lang="en-US" dirty="0" smtClean="0"/>
              <a:t>I have pizza and coffee.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24732"/>
            <a:ext cx="682925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98" y="3730172"/>
            <a:ext cx="5057170" cy="28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657" y="365125"/>
            <a:ext cx="10686143" cy="5309961"/>
          </a:xfrm>
        </p:spPr>
        <p:txBody>
          <a:bodyPr>
            <a:noAutofit/>
          </a:bodyPr>
          <a:lstStyle/>
          <a:p>
            <a:pPr algn="ctr"/>
            <a:r>
              <a:rPr lang="en-US" sz="12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GOOD BYE!</a:t>
            </a:r>
            <a:endParaRPr lang="ru-RU" sz="120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78856" y="1825625"/>
            <a:ext cx="841828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6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30" y="271736"/>
            <a:ext cx="11219094" cy="686207"/>
          </a:xfrm>
        </p:spPr>
        <p:txBody>
          <a:bodyPr>
            <a:normAutofit fontScale="90000"/>
          </a:bodyPr>
          <a:lstStyle/>
          <a:p>
            <a:r>
              <a:rPr lang="en-US" dirty="0"/>
              <a:t>i</a:t>
            </a:r>
            <a:r>
              <a:rPr lang="en-US" dirty="0" smtClean="0"/>
              <a:t>ce cream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106" y="271736"/>
            <a:ext cx="4126579" cy="65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65611" y="-2345204"/>
            <a:ext cx="5260778" cy="115282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365126"/>
            <a:ext cx="11179629" cy="723446"/>
          </a:xfrm>
        </p:spPr>
        <p:txBody>
          <a:bodyPr/>
          <a:lstStyle/>
          <a:p>
            <a:r>
              <a:rPr lang="en-US" dirty="0" smtClean="0"/>
              <a:t>sausages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792" y="1124249"/>
            <a:ext cx="7178065" cy="57337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365126"/>
            <a:ext cx="11194143" cy="759124"/>
          </a:xfrm>
        </p:spPr>
        <p:txBody>
          <a:bodyPr/>
          <a:lstStyle/>
          <a:p>
            <a:r>
              <a:rPr lang="en-US" dirty="0" smtClean="0"/>
              <a:t>chocolate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6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365126"/>
            <a:ext cx="11165114" cy="781504"/>
          </a:xfrm>
        </p:spPr>
        <p:txBody>
          <a:bodyPr/>
          <a:lstStyle/>
          <a:p>
            <a:r>
              <a:rPr lang="en-US" dirty="0" smtClean="0"/>
              <a:t>egg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6" t="8081" r="19239" b="9140"/>
          <a:stretch/>
        </p:blipFill>
        <p:spPr>
          <a:xfrm>
            <a:off x="3715657" y="1973943"/>
            <a:ext cx="4476298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" y="365126"/>
            <a:ext cx="11194143" cy="694418"/>
          </a:xfrm>
        </p:spPr>
        <p:txBody>
          <a:bodyPr>
            <a:normAutofit fontScale="90000"/>
          </a:bodyPr>
          <a:lstStyle/>
          <a:p>
            <a:r>
              <a:rPr lang="en-US" dirty="0"/>
              <a:t>o</a:t>
            </a:r>
            <a:r>
              <a:rPr lang="en-US" dirty="0" smtClean="0"/>
              <a:t>range juice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18" y="1193800"/>
            <a:ext cx="5342164" cy="534216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181" y="1001486"/>
            <a:ext cx="8500219" cy="56467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43" y="365125"/>
            <a:ext cx="11208657" cy="636361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pple juice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91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365126"/>
            <a:ext cx="11150600" cy="723446"/>
          </a:xfrm>
        </p:spPr>
        <p:txBody>
          <a:bodyPr/>
          <a:lstStyle/>
          <a:p>
            <a:r>
              <a:rPr lang="en-US" dirty="0" smtClean="0"/>
              <a:t>biscuits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204" y="1420034"/>
            <a:ext cx="5986426" cy="52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55</Words>
  <Application>Microsoft Office PowerPoint</Application>
  <PresentationFormat>Широкоэкранный</PresentationFormat>
  <Paragraphs>23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Hello!!!</vt:lpstr>
      <vt:lpstr>sandwich</vt:lpstr>
      <vt:lpstr>ice cream</vt:lpstr>
      <vt:lpstr>sausages</vt:lpstr>
      <vt:lpstr>chocolate</vt:lpstr>
      <vt:lpstr>egg</vt:lpstr>
      <vt:lpstr>orange juice</vt:lpstr>
      <vt:lpstr>apple juice</vt:lpstr>
      <vt:lpstr>biscuits</vt:lpstr>
      <vt:lpstr>milk</vt:lpstr>
      <vt:lpstr>bread</vt:lpstr>
      <vt:lpstr>cheese</vt:lpstr>
      <vt:lpstr>pizza</vt:lpstr>
      <vt:lpstr>tea</vt:lpstr>
      <vt:lpstr>soup</vt:lpstr>
      <vt:lpstr>coffee</vt:lpstr>
      <vt:lpstr>porrige</vt:lpstr>
      <vt:lpstr>I have a sandwich and juice.</vt:lpstr>
      <vt:lpstr>I have milk and biscuits.</vt:lpstr>
      <vt:lpstr>I have soup and bread.</vt:lpstr>
      <vt:lpstr>I have porridge and tea.</vt:lpstr>
      <vt:lpstr>I have pizza and coffee.</vt:lpstr>
      <vt:lpstr>GOOD BYE!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39</cp:revision>
  <dcterms:created xsi:type="dcterms:W3CDTF">2016-04-15T05:42:04Z</dcterms:created>
  <dcterms:modified xsi:type="dcterms:W3CDTF">2017-02-09T15:51:23Z</dcterms:modified>
</cp:coreProperties>
</file>