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71" r:id="rId10"/>
    <p:sldId id="261" r:id="rId11"/>
    <p:sldId id="265" r:id="rId12"/>
    <p:sldId id="272" r:id="rId13"/>
    <p:sldId id="266" r:id="rId14"/>
    <p:sldId id="267" r:id="rId15"/>
    <p:sldId id="269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8CF2-AA99-4AA9-9FA4-33FE1AFF88C1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84ED-32AC-4391-8142-636F9F00D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8CF2-AA99-4AA9-9FA4-33FE1AFF88C1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84ED-32AC-4391-8142-636F9F00D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8CF2-AA99-4AA9-9FA4-33FE1AFF88C1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84ED-32AC-4391-8142-636F9F00D41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8CF2-AA99-4AA9-9FA4-33FE1AFF88C1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84ED-32AC-4391-8142-636F9F00D4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8CF2-AA99-4AA9-9FA4-33FE1AFF88C1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84ED-32AC-4391-8142-636F9F00D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8CF2-AA99-4AA9-9FA4-33FE1AFF88C1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84ED-32AC-4391-8142-636F9F00D4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8CF2-AA99-4AA9-9FA4-33FE1AFF88C1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84ED-32AC-4391-8142-636F9F00D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8CF2-AA99-4AA9-9FA4-33FE1AFF88C1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84ED-32AC-4391-8142-636F9F00D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8CF2-AA99-4AA9-9FA4-33FE1AFF88C1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84ED-32AC-4391-8142-636F9F00D4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8CF2-AA99-4AA9-9FA4-33FE1AFF88C1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84ED-32AC-4391-8142-636F9F00D41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8CF2-AA99-4AA9-9FA4-33FE1AFF88C1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484ED-32AC-4391-8142-636F9F00D41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2C8CF2-AA99-4AA9-9FA4-33FE1AFF88C1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26484ED-32AC-4391-8142-636F9F00D41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541209"/>
            <a:ext cx="7408333" cy="3584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he, she, it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we, you, they</a:t>
            </a: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watch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 at 7 o’clock yesterday.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 was.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I wasn’t.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 </a:t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+V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071036" y="2541209"/>
            <a:ext cx="576064" cy="1152128"/>
          </a:xfrm>
          <a:prstGeom prst="righ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420888"/>
            <a:ext cx="115212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I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copy) the exercise, my friends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describe) a picture.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came in, the children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clean) their desks.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met her at the bus stop. She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_(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wait) for the bus.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children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ski) while other children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skate). Everybody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(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have) a lot of fun.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some sentences, using Past Continuous.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2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…      they having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lunch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home?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…    Ann singing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lovely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…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crying?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…    these children listening to the music?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…   the women watching TV at home?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</a:t>
            </a:r>
            <a:b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1"/>
          <a:stretch/>
        </p:blipFill>
        <p:spPr bwMode="auto">
          <a:xfrm>
            <a:off x="979566" y="4293096"/>
            <a:ext cx="990988" cy="59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1"/>
          <a:stretch/>
        </p:blipFill>
        <p:spPr bwMode="auto">
          <a:xfrm>
            <a:off x="1042298" y="2534417"/>
            <a:ext cx="990988" cy="59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1"/>
          <a:stretch/>
        </p:blipFill>
        <p:spPr bwMode="auto">
          <a:xfrm>
            <a:off x="1042298" y="3861048"/>
            <a:ext cx="990988" cy="59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7752" y="3520476"/>
            <a:ext cx="7200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0474" y="3066250"/>
            <a:ext cx="720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8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came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_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 get) everything ready for Christmas. Bob and Helen _(to decorate) the Christmas tree.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girls __ (to feed) the birds in the garden while the boys _ (to make) a bird-house.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some sentences, using Past Continuous.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25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the white bears | swimming | were ?</a:t>
            </a:r>
          </a:p>
          <a:p>
            <a:pPr fontAlgn="base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swimming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pool.</a:t>
            </a:r>
          </a:p>
          <a:p>
            <a:pPr marL="0" indent="0" fontAlgn="base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It | was | raining ?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Oh, no. It wasn’t. The sun was shining brightly.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 The elephant | what | eating | was ?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Some grass and fruit.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up some questions, using Past Continuous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 What | was | playing with | the monkey ?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With a small ball.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 Were | how many lions | sleeping in the cage?</a:t>
            </a:r>
          </a:p>
          <a:p>
            <a:pPr marL="0" indent="0" fontAlgn="base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Both of them.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up some questions, using Past Continuous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6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65" y="2674938"/>
            <a:ext cx="637220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1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98" y="2674938"/>
            <a:ext cx="500474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8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происходило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в прошлом, причем этот момент может уточняться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обстоятельством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при помощи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придаточных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времени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вводимых союзами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7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while, at … o’clock, all morning/afternoon/evening, all day, all week, when, as.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Markers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5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He, She, It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We, You, They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watch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 at 7 o’clock yesterday.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+V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148336" y="2708920"/>
            <a:ext cx="576064" cy="1152128"/>
          </a:xfrm>
          <a:prstGeom prst="righ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568918"/>
            <a:ext cx="115212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2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происходило в прошлом и было прервано другим действием.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was driving a car when Ann jumped in front of his car.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37112"/>
            <a:ext cx="24193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0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действия происходили одновременно. 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While my sister was cooking, I was reading a book.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10190" r="12590" b="6573"/>
          <a:stretch/>
        </p:blipFill>
        <p:spPr bwMode="auto">
          <a:xfrm>
            <a:off x="6516216" y="1556792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2304256" cy="169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3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7 o’clock the match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started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TV, so Dad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still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at 7.30. Mum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sitting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kitchen. She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quietly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woman’s magazine. Rosie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trying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her Mum’s clothes in her room. Nick’s cousins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listening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rock music. It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very loud so they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hear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crash. At 7.30 the dogs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lying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front of the fire and they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sleeping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Nick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the garden with his friend to play football. So at 7.30 he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there.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sentences in Present Continuous.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He, She, It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We, You, They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watch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 at 7 o’clock yesterday.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+V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4436368" y="2924944"/>
            <a:ext cx="576064" cy="1152128"/>
          </a:xfrm>
          <a:prstGeom prst="rightBrac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852936"/>
            <a:ext cx="115212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1.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 our homework at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 o’clock yesterday.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at five o’clock yesterday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Kate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visiting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aunt at this time yesterday.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girls were preparing for the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at 6pm yesterday.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They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flying to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London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o’clock yesterday.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It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snowing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all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morning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Tuesday.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the sentences negative. </a:t>
            </a:r>
          </a:p>
        </p:txBody>
      </p:sp>
    </p:spTree>
    <p:extLst>
      <p:ext uri="{BB962C8B-B14F-4D97-AF65-F5344CB8AC3E}">
        <p14:creationId xmlns:p14="http://schemas.microsoft.com/office/powerpoint/2010/main" val="9660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616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Past Continuous </vt:lpstr>
      <vt:lpstr>Past Continuous </vt:lpstr>
      <vt:lpstr>Word Markers</vt:lpstr>
      <vt:lpstr>Past Continuous  Be +V ing  </vt:lpstr>
      <vt:lpstr>Past Continuous </vt:lpstr>
      <vt:lpstr>Past Continuous </vt:lpstr>
      <vt:lpstr>Find the sentences in Present Continuous.  </vt:lpstr>
      <vt:lpstr>Past Continuous  Be +V ing  </vt:lpstr>
      <vt:lpstr>Make the sentences negative. </vt:lpstr>
      <vt:lpstr>Past Continuous  Be +V ing </vt:lpstr>
      <vt:lpstr>Complete some sentences, using Past Continuous. </vt:lpstr>
      <vt:lpstr>Fill in the gaps </vt:lpstr>
      <vt:lpstr>Complete some sentences, using Past Continuous. </vt:lpstr>
      <vt:lpstr>Make up some questions, using Past Continuous </vt:lpstr>
      <vt:lpstr>Make up some questions, using Past Continuous </vt:lpstr>
      <vt:lpstr>Complete the sentences. </vt:lpstr>
      <vt:lpstr>Thank you for your attention.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Continuous</dc:title>
  <dc:creator>User</dc:creator>
  <cp:lastModifiedBy>User</cp:lastModifiedBy>
  <cp:revision>10</cp:revision>
  <dcterms:created xsi:type="dcterms:W3CDTF">2020-12-20T16:25:04Z</dcterms:created>
  <dcterms:modified xsi:type="dcterms:W3CDTF">2023-09-10T18:11:09Z</dcterms:modified>
</cp:coreProperties>
</file>