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59" r:id="rId4"/>
    <p:sldId id="260" r:id="rId5"/>
    <p:sldId id="261" r:id="rId6"/>
    <p:sldId id="265" r:id="rId7"/>
    <p:sldId id="257" r:id="rId8"/>
    <p:sldId id="264" r:id="rId9"/>
    <p:sldId id="263" r:id="rId10"/>
    <p:sldId id="262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81891F4-1E81-4158-B23C-7ED894BB778E}">
          <p14:sldIdLst>
            <p14:sldId id="256"/>
            <p14:sldId id="258"/>
            <p14:sldId id="259"/>
            <p14:sldId id="260"/>
            <p14:sldId id="261"/>
            <p14:sldId id="265"/>
            <p14:sldId id="257"/>
          </p14:sldIdLst>
        </p14:section>
        <p14:section name="Раздел без заголовка" id="{44C41C6F-1740-48CA-803C-0550A70F98F8}">
          <p14:sldIdLst>
            <p14:sldId id="264"/>
            <p14:sldId id="263"/>
            <p14:sldId id="262"/>
            <p14:sldId id="2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143" autoAdjust="0"/>
  </p:normalViewPr>
  <p:slideViewPr>
    <p:cSldViewPr snapToGrid="0">
      <p:cViewPr varScale="1">
        <p:scale>
          <a:sx n="58" d="100"/>
          <a:sy n="58" d="100"/>
        </p:scale>
        <p:origin x="6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2D618-B3C0-4864-91F8-CB454A8886E5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75CB30-4DFA-4E23-990E-0D73CDAD7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576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5CB30-4DFA-4E23-990E-0D73CDAD7F1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12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5CB30-4DFA-4E23-990E-0D73CDAD7F1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42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5CB30-4DFA-4E23-990E-0D73CDAD7F1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818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5CB30-4DFA-4E23-990E-0D73CDAD7F1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797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36B8E-5B8C-4075-96D5-09DDC81008DE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D78EE-5A42-40AD-9520-7DB5A11EF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815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36B8E-5B8C-4075-96D5-09DDC81008DE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D78EE-5A42-40AD-9520-7DB5A11EF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058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36B8E-5B8C-4075-96D5-09DDC81008DE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D78EE-5A42-40AD-9520-7DB5A11EF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423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36B8E-5B8C-4075-96D5-09DDC81008DE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D78EE-5A42-40AD-9520-7DB5A11EF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075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36B8E-5B8C-4075-96D5-09DDC81008DE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D78EE-5A42-40AD-9520-7DB5A11EF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340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36B8E-5B8C-4075-96D5-09DDC81008DE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D78EE-5A42-40AD-9520-7DB5A11EF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873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36B8E-5B8C-4075-96D5-09DDC81008DE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D78EE-5A42-40AD-9520-7DB5A11EF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164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36B8E-5B8C-4075-96D5-09DDC81008DE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D78EE-5A42-40AD-9520-7DB5A11EF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806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36B8E-5B8C-4075-96D5-09DDC81008DE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D78EE-5A42-40AD-9520-7DB5A11EF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069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36B8E-5B8C-4075-96D5-09DDC81008DE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D78EE-5A42-40AD-9520-7DB5A11EF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702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36B8E-5B8C-4075-96D5-09DDC81008DE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D78EE-5A42-40AD-9520-7DB5A11EF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550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36B8E-5B8C-4075-96D5-09DDC81008DE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D78EE-5A42-40AD-9520-7DB5A11EF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74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5460" y="387277"/>
            <a:ext cx="10800677" cy="7293684"/>
          </a:xfrm>
          <a:noFill/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6700" b="1" dirty="0" smtClean="0">
                <a:solidFill>
                  <a:srgbClr val="00B0F0"/>
                </a:solidFill>
                <a:latin typeface="Segoe Print" panose="02000600000000000000" pitchFamily="2" charset="0"/>
              </a:rPr>
              <a:t>Презентация на тему:</a:t>
            </a:r>
            <a:br>
              <a:rPr lang="ru-RU" sz="6700" b="1" dirty="0" smtClean="0">
                <a:solidFill>
                  <a:srgbClr val="00B0F0"/>
                </a:solidFill>
                <a:latin typeface="Segoe Print" panose="02000600000000000000" pitchFamily="2" charset="0"/>
              </a:rPr>
            </a:br>
            <a:r>
              <a:rPr lang="ru-RU" sz="6700" b="1" dirty="0">
                <a:solidFill>
                  <a:srgbClr val="00B0F0"/>
                </a:solidFill>
                <a:latin typeface="Segoe Print" panose="02000600000000000000" pitchFamily="2" charset="0"/>
              </a:rPr>
              <a:t/>
            </a:r>
            <a:br>
              <a:rPr lang="ru-RU" sz="6700" b="1" dirty="0">
                <a:solidFill>
                  <a:srgbClr val="00B0F0"/>
                </a:solidFill>
                <a:latin typeface="Segoe Print" panose="02000600000000000000" pitchFamily="2" charset="0"/>
              </a:rPr>
            </a:br>
            <a:r>
              <a:rPr lang="ru-RU" sz="6700" b="1" dirty="0" smtClean="0">
                <a:latin typeface="Segoe Print" panose="02000600000000000000" pitchFamily="2" charset="0"/>
              </a:rPr>
              <a:t/>
            </a:r>
            <a:br>
              <a:rPr lang="ru-RU" sz="6700" b="1" dirty="0" smtClean="0">
                <a:latin typeface="Segoe Print" panose="02000600000000000000" pitchFamily="2" charset="0"/>
              </a:rPr>
            </a:br>
            <a:r>
              <a:rPr lang="ru-RU" sz="6700" b="1" dirty="0" smtClean="0">
                <a:latin typeface="Segoe Print" panose="02000600000000000000" pitchFamily="2" charset="0"/>
              </a:rPr>
              <a:t>  </a:t>
            </a:r>
            <a:r>
              <a:rPr lang="ru-RU" sz="6700" b="1" dirty="0">
                <a:latin typeface="Segoe Print" panose="02000600000000000000" pitchFamily="2" charset="0"/>
              </a:rPr>
              <a:t/>
            </a:r>
            <a:br>
              <a:rPr lang="ru-RU" sz="6700" b="1" dirty="0">
                <a:latin typeface="Segoe Print" panose="02000600000000000000" pitchFamily="2" charset="0"/>
              </a:rPr>
            </a:br>
            <a:r>
              <a:rPr lang="ru-RU" sz="7300" b="1" dirty="0" smtClean="0">
                <a:latin typeface="Segoe Print" panose="02000600000000000000" pitchFamily="2" charset="0"/>
              </a:rPr>
              <a:t>ТРИ СОСТОЯНИЯ ВОДЫ</a:t>
            </a:r>
            <a:br>
              <a:rPr lang="ru-RU" sz="7300" b="1" dirty="0" smtClean="0">
                <a:latin typeface="Segoe Print" panose="02000600000000000000" pitchFamily="2" charset="0"/>
              </a:rPr>
            </a:br>
            <a:r>
              <a:rPr lang="ru-RU" sz="7300" b="1" dirty="0">
                <a:latin typeface="Segoe Print" panose="02000600000000000000" pitchFamily="2" charset="0"/>
              </a:rPr>
              <a:t/>
            </a:r>
            <a:br>
              <a:rPr lang="ru-RU" sz="7300" b="1" dirty="0">
                <a:latin typeface="Segoe Print" panose="02000600000000000000" pitchFamily="2" charset="0"/>
              </a:rPr>
            </a:br>
            <a:endParaRPr lang="ru-RU" sz="7300" b="1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81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9708" y="1804109"/>
            <a:ext cx="10084398" cy="117432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	</a:t>
            </a:r>
            <a:r>
              <a:rPr lang="ru-RU" dirty="0"/>
              <a:t>Гидросфера – водная оболочка Земли включает в себя всю воду планеты, находящуюся в жидком, твёрдом (лёд) и газообразном (водяной пар) состоянии.</a:t>
            </a:r>
          </a:p>
        </p:txBody>
      </p:sp>
    </p:spTree>
    <p:extLst>
      <p:ext uri="{BB962C8B-B14F-4D97-AF65-F5344CB8AC3E}">
        <p14:creationId xmlns:p14="http://schemas.microsoft.com/office/powerpoint/2010/main" val="186424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048" y="769003"/>
            <a:ext cx="10515600" cy="1325563"/>
          </a:xfrm>
        </p:spPr>
        <p:txBody>
          <a:bodyPr>
            <a:normAutofit/>
          </a:bodyPr>
          <a:lstStyle/>
          <a:p>
            <a:r>
              <a:rPr lang="ru-RU" sz="5400" b="1" dirty="0" smtClean="0"/>
              <a:t>        Вода </a:t>
            </a:r>
            <a:r>
              <a:rPr lang="ru-RU" sz="5400" b="1" dirty="0"/>
              <a:t>это чудо, вода это </a:t>
            </a:r>
            <a:r>
              <a:rPr lang="ru-RU" sz="5400" b="1" dirty="0" smtClean="0"/>
              <a:t>жизнь.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97076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1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371" y="0"/>
            <a:ext cx="8864301" cy="6246607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	</a:t>
            </a:r>
            <a:r>
              <a:rPr lang="ru-RU" sz="3600" dirty="0" smtClean="0"/>
              <a:t>Вода- одно из важнейших </a:t>
            </a:r>
            <a:br>
              <a:rPr lang="ru-RU" sz="3600" dirty="0" smtClean="0"/>
            </a:br>
            <a:r>
              <a:rPr lang="ru-RU" sz="3600" dirty="0" smtClean="0"/>
              <a:t>веществ на Земле.</a:t>
            </a:r>
            <a:br>
              <a:rPr lang="ru-RU" sz="3600" dirty="0" smtClean="0"/>
            </a:br>
            <a:r>
              <a:rPr lang="ru-RU" sz="3600" dirty="0" smtClean="0"/>
              <a:t> 	Благодаря воде возникла жизнь, существует человечество .  Без воды невозможно существование животного и растительного мира. 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8966" y="1034142"/>
            <a:ext cx="2513702" cy="33516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142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9864" y="710004"/>
            <a:ext cx="5518673" cy="5776857"/>
          </a:xfrm>
        </p:spPr>
        <p:txBody>
          <a:bodyPr>
            <a:noAutofit/>
          </a:bodyPr>
          <a:lstStyle/>
          <a:p>
            <a:r>
              <a:rPr lang="ru-RU" sz="3600" dirty="0" smtClean="0"/>
              <a:t>	По </a:t>
            </a:r>
            <a:r>
              <a:rPr lang="ru-RU" sz="3600" dirty="0"/>
              <a:t>подсчетам, около 70% всей поверхности нашей планеты занимает вода. </a:t>
            </a:r>
            <a:r>
              <a:rPr lang="ru-RU" sz="3600" dirty="0" smtClean="0"/>
              <a:t>Она  представлена океанами, реками, озерами, морями, болотами. </a:t>
            </a:r>
            <a:br>
              <a:rPr lang="ru-RU" sz="3600" dirty="0" smtClean="0"/>
            </a:br>
            <a:r>
              <a:rPr lang="ru-RU" sz="3600" dirty="0" smtClean="0"/>
              <a:t>Именно поэтому космонавтам из космоса видно Землю в форме шара голубого цвета с редкими вкраплениями суши. 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94432" y="2644669"/>
            <a:ext cx="3842192" cy="3842192"/>
          </a:xfrm>
          <a:prstGeom prst="rect">
            <a:avLst/>
          </a:prstGeom>
          <a:blipFill>
            <a:blip r:embed="rId2">
              <a:alphaModFix amt="71000"/>
            </a:blip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88243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1000"/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0628" y="9245"/>
            <a:ext cx="10515600" cy="6167718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2770" y="0"/>
            <a:ext cx="828403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В </a:t>
            </a:r>
            <a:r>
              <a:rPr lang="ru-RU" sz="3600" dirty="0"/>
              <a:t>природе вода может находиться в трех различных состояниях, таких как</a:t>
            </a:r>
            <a:r>
              <a:rPr lang="ru-RU" sz="3600" dirty="0" smtClean="0"/>
              <a:t>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7200" dirty="0" smtClean="0"/>
              <a:t> газообразное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7200" dirty="0" smtClean="0"/>
              <a:t> </a:t>
            </a:r>
            <a:r>
              <a:rPr lang="ru-RU" sz="7200" dirty="0"/>
              <a:t>жидкое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7200" dirty="0" smtClean="0"/>
              <a:t> </a:t>
            </a:r>
            <a:r>
              <a:rPr lang="ru-RU" sz="7200" dirty="0"/>
              <a:t>твердое. </a:t>
            </a:r>
          </a:p>
        </p:txBody>
      </p:sp>
    </p:spTree>
    <p:extLst>
      <p:ext uri="{BB962C8B-B14F-4D97-AF65-F5344CB8AC3E}">
        <p14:creationId xmlns:p14="http://schemas.microsoft.com/office/powerpoint/2010/main" val="326883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0166" y="279699"/>
            <a:ext cx="9363634" cy="3555183"/>
          </a:xfrm>
        </p:spPr>
        <p:txBody>
          <a:bodyPr>
            <a:normAutofit/>
          </a:bodyPr>
          <a:lstStyle/>
          <a:p>
            <a:r>
              <a:rPr lang="ru-RU" dirty="0" smtClean="0"/>
              <a:t>	</a:t>
            </a:r>
            <a:r>
              <a:rPr lang="ru-RU" sz="3600" dirty="0" smtClean="0"/>
              <a:t>При </a:t>
            </a:r>
            <a:r>
              <a:rPr lang="ru-RU" sz="3600" dirty="0"/>
              <a:t>температуре 100°С вода из жидкого переходит в газообразное состояние. </a:t>
            </a:r>
            <a:r>
              <a:rPr lang="ru-RU" sz="3600" dirty="0" smtClean="0"/>
              <a:t>Вода</a:t>
            </a:r>
            <a:r>
              <a:rPr lang="ru-RU" sz="3600" dirty="0"/>
              <a:t>, которая находится в </a:t>
            </a:r>
            <a:r>
              <a:rPr lang="ru-RU" sz="3600" dirty="0">
                <a:solidFill>
                  <a:srgbClr val="0070C0"/>
                </a:solidFill>
              </a:rPr>
              <a:t>газообразном </a:t>
            </a:r>
            <a:r>
              <a:rPr lang="ru-RU" sz="3600" dirty="0"/>
              <a:t>состоянии, принято называть водяным паром.</a:t>
            </a:r>
            <a:br>
              <a:rPr lang="ru-RU" sz="3600" dirty="0"/>
            </a:br>
            <a:r>
              <a:rPr lang="ru-RU" sz="4000" dirty="0" smtClean="0"/>
              <a:t>.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680" y="3034050"/>
            <a:ext cx="6118320" cy="38239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40" y="3044808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1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1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2437" y="774551"/>
            <a:ext cx="9277574" cy="1077502"/>
          </a:xfrm>
        </p:spPr>
        <p:txBody>
          <a:bodyPr>
            <a:normAutofit fontScale="90000"/>
          </a:bodyPr>
          <a:lstStyle/>
          <a:p>
            <a:r>
              <a:rPr lang="ru-RU" dirty="0"/>
              <a:t>В природе </a:t>
            </a:r>
            <a:r>
              <a:rPr lang="ru-RU" dirty="0" smtClean="0"/>
              <a:t>такая вода встречается  </a:t>
            </a:r>
            <a:r>
              <a:rPr lang="ru-RU" dirty="0"/>
              <a:t>в виде облаков, тумана, испарений над реками, озерами и морями при смене погоды или просто повышенной влажности.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657" y="2352675"/>
            <a:ext cx="6147343" cy="45053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73829"/>
            <a:ext cx="5976257" cy="398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5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90830"/>
            <a:ext cx="9345706" cy="324571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	В </a:t>
            </a:r>
            <a:r>
              <a:rPr lang="ru-RU" sz="4000" dirty="0" smtClean="0">
                <a:solidFill>
                  <a:srgbClr val="0070C0"/>
                </a:solidFill>
              </a:rPr>
              <a:t>жидком состоянии</a:t>
            </a:r>
            <a:r>
              <a:rPr lang="ru-RU" sz="4000" dirty="0" smtClean="0"/>
              <a:t> </a:t>
            </a:r>
            <a:r>
              <a:rPr lang="ru-RU" sz="4000" dirty="0"/>
              <a:t>в</a:t>
            </a:r>
            <a:r>
              <a:rPr lang="ru-RU" sz="4000" dirty="0" smtClean="0"/>
              <a:t>ода прозрачная, бесцветная жидкость. Она  не имеет ни вкуса, ни запаха, ни собственной формы</a:t>
            </a:r>
            <a:r>
              <a:rPr lang="ru-RU" dirty="0" smtClean="0"/>
              <a:t>. </a:t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439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7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5225" y="129092"/>
            <a:ext cx="9587343" cy="438732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 природе вода в жидком </a:t>
            </a:r>
            <a:br>
              <a:rPr lang="ru-RU" sz="3200" dirty="0" smtClean="0"/>
            </a:br>
            <a:r>
              <a:rPr lang="ru-RU" sz="3200" dirty="0" smtClean="0"/>
              <a:t>состоянии это:</a:t>
            </a:r>
            <a:br>
              <a:rPr lang="ru-RU" sz="3200" dirty="0" smtClean="0"/>
            </a:br>
            <a:r>
              <a:rPr lang="ru-RU" sz="3200" dirty="0" smtClean="0"/>
              <a:t>реки</a:t>
            </a:r>
            <a:r>
              <a:rPr lang="en-US" sz="3200" dirty="0" smtClean="0"/>
              <a:t>,</a:t>
            </a:r>
            <a:r>
              <a:rPr lang="ru-RU" sz="3200" dirty="0" smtClean="0"/>
              <a:t> озера, моря океаны,</a:t>
            </a:r>
            <a:br>
              <a:rPr lang="ru-RU" sz="3200" dirty="0" smtClean="0"/>
            </a:br>
            <a:r>
              <a:rPr lang="ru-RU" sz="3200" dirty="0" smtClean="0"/>
              <a:t>роса, дождь</a:t>
            </a:r>
            <a:br>
              <a:rPr lang="ru-RU" sz="3200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267" y="3012141"/>
            <a:ext cx="5127812" cy="3845859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452079" y="0"/>
            <a:ext cx="5739921" cy="34936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2079" y="3512047"/>
            <a:ext cx="5739922" cy="3345953"/>
          </a:xfrm>
          <a:prstGeom prst="rect">
            <a:avLst/>
          </a:prstGeom>
          <a:blipFill>
            <a:blip r:embed="rId7">
              <a:alphaModFix amt="71000"/>
            </a:blip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339924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9268" y="101596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Когда температура опускается ниже 0 °С, вода замерзает и переходит в </a:t>
            </a:r>
            <a:r>
              <a:rPr lang="ru-RU" dirty="0">
                <a:solidFill>
                  <a:srgbClr val="0070C0"/>
                </a:solidFill>
              </a:rPr>
              <a:t>твердое состояние </a:t>
            </a:r>
            <a:r>
              <a:rPr lang="ru-RU" dirty="0"/>
              <a:t>– </a:t>
            </a:r>
            <a:r>
              <a:rPr lang="ru-RU" dirty="0" smtClean="0"/>
              <a:t>лед.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2372" y="2506662"/>
            <a:ext cx="5801784" cy="43513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216" y="2506662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1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82</Words>
  <Application>Microsoft Office PowerPoint</Application>
  <PresentationFormat>Широкоэкранный</PresentationFormat>
  <Paragraphs>19</Paragraphs>
  <Slides>11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Segoe Print</vt:lpstr>
      <vt:lpstr>Wingdings</vt:lpstr>
      <vt:lpstr>Тема Office</vt:lpstr>
      <vt:lpstr>  Презентация на тему:      ТРИ СОСТОЯНИЯ ВОДЫ  </vt:lpstr>
      <vt:lpstr>  Вода- одно из важнейших  веществ на Земле.   Благодаря воде возникла жизнь, существует человечество .  Без воды невозможно существование животного и растительного мира. </vt:lpstr>
      <vt:lpstr> По подсчетам, около 70% всей поверхности нашей планеты занимает вода. Она  представлена океанами, реками, озерами, морями, болотами.  Именно поэтому космонавтам из космоса видно Землю в форме шара голубого цвета с редкими вкраплениями суши. </vt:lpstr>
      <vt:lpstr>        </vt:lpstr>
      <vt:lpstr> При температуре 100°С вода из жидкого переходит в газообразное состояние. Вода, которая находится в газообразном состоянии, принято называть водяным паром. .</vt:lpstr>
      <vt:lpstr>В природе такая вода встречается  в виде облаков, тумана, испарений над реками, озерами и морями при смене погоды или просто повышенной влажности.</vt:lpstr>
      <vt:lpstr> В жидком состоянии вода прозрачная, бесцветная жидкость. Она  не имеет ни вкуса, ни запаха, ни собственной формы.  </vt:lpstr>
      <vt:lpstr>В природе вода в жидком  состоянии это: реки, озера, моря океаны, роса, дождь  </vt:lpstr>
      <vt:lpstr>Когда температура опускается ниже 0 °С, вода замерзает и переходит в твердое состояние – лед. </vt:lpstr>
      <vt:lpstr> Гидросфера – водная оболочка Земли включает в себя всю воду планеты, находящуюся в жидком, твёрдом (лёд) и газообразном (водяной пар) состоянии.</vt:lpstr>
      <vt:lpstr>        Вода это чудо, вода это жизнь.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Презентация на тему:    ТРИ СОСТОЯНИЯ ВОДЫ  </dc:title>
  <dc:creator>User</dc:creator>
  <cp:lastModifiedBy>User</cp:lastModifiedBy>
  <cp:revision>21</cp:revision>
  <dcterms:created xsi:type="dcterms:W3CDTF">2017-09-14T10:22:32Z</dcterms:created>
  <dcterms:modified xsi:type="dcterms:W3CDTF">2017-10-04T06:16:40Z</dcterms:modified>
</cp:coreProperties>
</file>