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1" r:id="rId2"/>
    <p:sldId id="291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57" r:id="rId11"/>
    <p:sldId id="259" r:id="rId12"/>
    <p:sldId id="260" r:id="rId13"/>
    <p:sldId id="294" r:id="rId14"/>
    <p:sldId id="295" r:id="rId15"/>
    <p:sldId id="296" r:id="rId16"/>
    <p:sldId id="297" r:id="rId17"/>
    <p:sldId id="268" r:id="rId18"/>
    <p:sldId id="298" r:id="rId19"/>
    <p:sldId id="299" r:id="rId20"/>
    <p:sldId id="300" r:id="rId21"/>
    <p:sldId id="277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B3B7C2-07F4-4CDD-B46D-BC6D961062DB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CB2A83-4FC2-4D28-9099-F2D3E6EB3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5F9064-D429-4DA0-A4F8-8673B3B8567A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29E39C-1359-4A3D-8BE3-38D69FBFB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9C9D-EA17-48CA-BABD-1120016B4458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EB03-CAA8-476B-B860-E3081A2C6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EAE0-FFA0-40D5-BFD0-8C6DABBDDE16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8A78-E410-465B-AB85-C53014ED4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8A7B2-AF22-4D48-925C-42402EF43B16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B2C2-5421-4135-8C95-44B932654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6A74-DD37-4028-B2B3-B94553AEB39A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1806-2A12-4303-919E-7B18D0064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2E14-D370-4A9E-8757-18C0CE4B1BAA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C4FE2-3C3E-427C-B2CF-A9956B463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17E47-5EFE-48D9-BC42-53D18F9A49B0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0D83-E8BA-4559-AAD8-87D859819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1377-452C-4CC0-A30D-BAF2E9F06D77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F225-2F0F-4E33-A169-BA8D38F18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FFC9-C2F1-433E-82F9-90672DD42BA5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D24E-3227-4916-A5B8-97F3A76EA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FBB6-2D6F-4FBD-9406-64BA5C05F244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5D62-0AAE-4030-8CB6-EDBD031C8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9D00-0EB3-44CD-876F-4F81F8C9C093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F9C7-862A-496D-AFDD-0AFA86D78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8A2-101A-4F74-B250-44D02D26C8A9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DB89-E417-4655-9F68-4E864CB19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CE09FD-5B28-424F-88E2-683EBBB08611}" type="datetimeFigureOut">
              <a:rPr lang="ru-RU"/>
              <a:pPr>
                <a:defRPr/>
              </a:pPr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6F5879-418F-4180-A076-92A0616AE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Двадцать пятое октября.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Kozuka Gothic Pro B" pitchFamily="34" charset="-128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8434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357166"/>
            <a:ext cx="8715404" cy="10001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предложения с данными словами.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скругленным углом 15"/>
          <p:cNvSpPr/>
          <p:nvPr/>
        </p:nvSpPr>
        <p:spPr>
          <a:xfrm>
            <a:off x="500034" y="1714488"/>
            <a:ext cx="7643837" cy="4000528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Музыка,  она, громко, играет,  звучит, присутствующие,   мать с отцом, аплодировали,  ушли,  артистам, на, концерт,  были спеты, взрослые, в восторге, от концерта, три песни, певицей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571480"/>
            <a:ext cx="8043890" cy="5500726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Играет музыка.</a:t>
            </a:r>
          </a:p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звучит громко.</a:t>
            </a:r>
          </a:p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Взрослые в восторге от концерта.</a:t>
            </a:r>
          </a:p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Присутствующие аплодировали артистам.</a:t>
            </a:r>
          </a:p>
          <a:p>
            <a:pPr lvl="0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Мать с отцом ушли на концерт.</a:t>
            </a:r>
          </a:p>
          <a:p>
            <a:r>
              <a:rPr lang="ru-RU" sz="36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песни были спеты певицей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428604"/>
            <a:ext cx="8143932" cy="5786478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Играет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звучит громко. (мест)</a:t>
            </a:r>
          </a:p>
          <a:p>
            <a:pPr lvl="0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восторге от концерта. 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Присутствующие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аплодировали артистам. (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Мать с отцом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ушли на концерт. 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(цел. сл/)</a:t>
            </a: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песни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были спеты певицей. (цел/сл)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Таблица “Загадки членов предложения”.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5"/>
          <a:ext cx="8072494" cy="3902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978864"/>
                <a:gridCol w="1157391"/>
                <a:gridCol w="935579"/>
                <a:gridCol w="928694"/>
                <a:gridCol w="928694"/>
                <a:gridCol w="1357322"/>
              </a:tblGrid>
              <a:tr h="931449"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Члены</a:t>
                      </a:r>
                    </a:p>
                    <a:p>
                      <a:r>
                        <a:rPr lang="ru-RU" dirty="0" smtClean="0"/>
                        <a:t>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</a:p>
                    <a:p>
                      <a:r>
                        <a:rPr lang="ru-RU" dirty="0" err="1" smtClean="0"/>
                        <a:t>сущ-е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-</a:t>
                      </a:r>
                    </a:p>
                    <a:p>
                      <a:r>
                        <a:rPr lang="ru-RU" baseline="0" dirty="0" smtClean="0"/>
                        <a:t>имение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err="1" smtClean="0"/>
                        <a:t>прил</a:t>
                      </a:r>
                      <a:r>
                        <a:rPr lang="ru-RU" baseline="0" dirty="0" smtClean="0"/>
                        <a:t> 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</a:p>
                    <a:p>
                      <a:r>
                        <a:rPr lang="ru-RU" baseline="0" dirty="0" err="1" smtClean="0"/>
                        <a:t>числ-е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Цельн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словосоч-е</a:t>
                      </a:r>
                      <a:endParaRPr lang="ru-RU" dirty="0"/>
                    </a:p>
                  </a:txBody>
                  <a:tcPr/>
                </a:tc>
              </a:tr>
              <a:tr h="5942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Подлежащее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Сказуемое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Определение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Дополнение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Обстоятельство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Проверка.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“Загадки членов предложения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42943" cy="417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1071570"/>
                <a:gridCol w="1000132"/>
                <a:gridCol w="1143008"/>
                <a:gridCol w="928694"/>
                <a:gridCol w="1143008"/>
                <a:gridCol w="1399185"/>
              </a:tblGrid>
              <a:tr h="79663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Члены</a:t>
                      </a:r>
                    </a:p>
                    <a:p>
                      <a:r>
                        <a:rPr lang="ru-RU" b="1" dirty="0" smtClean="0"/>
                        <a:t>предложения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</a:p>
                    <a:p>
                      <a:r>
                        <a:rPr lang="ru-RU" dirty="0" err="1" smtClean="0"/>
                        <a:t>сущ-е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-</a:t>
                      </a:r>
                    </a:p>
                    <a:p>
                      <a:r>
                        <a:rPr lang="ru-RU" baseline="0" dirty="0" smtClean="0"/>
                        <a:t>имение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err="1" smtClean="0"/>
                        <a:t>прил</a:t>
                      </a:r>
                      <a:r>
                        <a:rPr lang="ru-RU" baseline="0" dirty="0" smtClean="0"/>
                        <a:t> -е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Глагол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</a:p>
                    <a:p>
                      <a:r>
                        <a:rPr lang="ru-RU" baseline="0" dirty="0" err="1" smtClean="0"/>
                        <a:t>числ-е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Цельн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err="1" smtClean="0"/>
                        <a:t>словосоч-е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70452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Подлежащее 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осень 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я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хорошее и плохое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жить 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четырежды пять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семь</a:t>
                      </a:r>
                    </a:p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богатырей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062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Сказуемое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528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356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4528"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Чьи это были следы?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2.Сытый голодного не разумеет.  (прил.)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3.Мне десять лет. (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4.Она шла по улице.(мест.)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Готовиться к урокам не так-то просто. (глаг.)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Три девицы под окном пряли поздно вечерком. ( цел.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7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1285884"/>
                <a:gridCol w="1571636"/>
                <a:gridCol w="1143008"/>
                <a:gridCol w="1528754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r>
                        <a:rPr lang="ru-RU" dirty="0" err="1" smtClean="0"/>
                        <a:t>сущ-е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Местоим-е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r>
                        <a:rPr lang="ru-RU" dirty="0" err="1" smtClean="0"/>
                        <a:t>прил-е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Глагол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Имя </a:t>
                      </a:r>
                      <a:r>
                        <a:rPr lang="ru-RU" dirty="0" err="1" smtClean="0"/>
                        <a:t>числ-е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Цел.слово</a:t>
                      </a:r>
                      <a:r>
                        <a:rPr lang="ru-RU" dirty="0" smtClean="0"/>
                        <a:t> -</a:t>
                      </a:r>
                    </a:p>
                    <a:p>
                      <a:r>
                        <a:rPr lang="ru-RU" dirty="0" smtClean="0"/>
                        <a:t>сочетание</a:t>
                      </a:r>
                      <a:endParaRPr lang="ru-RU" dirty="0"/>
                    </a:p>
                  </a:txBody>
                  <a:tcPr/>
                </a:tc>
              </a:tr>
              <a:tr h="233172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Наступила золотая </a:t>
                      </a:r>
                      <a:r>
                        <a:rPr lang="ru-RU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осень.</a:t>
                      </a:r>
                      <a:endParaRPr lang="ru-RU" b="1" u="sng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u="sng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</a:t>
                      </a:r>
                      <a:r>
                        <a:rPr lang="ru-RU" dirty="0" smtClean="0"/>
                        <a:t> люблю читать.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жизни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хорошее и плохое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лежат рядом.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u="sng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Жить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Родине служить.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Четырежды пять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двадцать.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Входят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семь богатырей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выражения подлежащего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857232"/>
            <a:ext cx="92869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7858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1.Имя существительное в именительном падеже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5" y="2285992"/>
            <a:ext cx="8215313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Местоимение, числительное в именительном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падеже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3214686"/>
            <a:ext cx="8215313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Имя прилагательное и причастие в именительном падеже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256"/>
            <a:ext cx="8143932" cy="10001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Сочетанием слов местоимение с существительным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" action="ppaction://noaction"/>
          </p:cNvPr>
          <p:cNvSpPr/>
          <p:nvPr/>
        </p:nvSpPr>
        <p:spPr>
          <a:xfrm>
            <a:off x="428625" y="5643563"/>
            <a:ext cx="8215313" cy="7858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Сочетанием числительного с существительным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>
            <a:hlinkClick r:id="" action="ppaction://noaction"/>
          </p:cNvPr>
          <p:cNvSpPr/>
          <p:nvPr/>
        </p:nvSpPr>
        <p:spPr>
          <a:xfrm>
            <a:off x="7858148" y="1428736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трелка вправо 15">
            <a:hlinkClick r:id="" action="ppaction://noaction"/>
          </p:cNvPr>
          <p:cNvSpPr/>
          <p:nvPr/>
        </p:nvSpPr>
        <p:spPr>
          <a:xfrm>
            <a:off x="7786710" y="2357430"/>
            <a:ext cx="1143000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Стрелка вправо 16">
            <a:hlinkClick r:id="" action="ppaction://noaction"/>
          </p:cNvPr>
          <p:cNvSpPr/>
          <p:nvPr/>
        </p:nvSpPr>
        <p:spPr>
          <a:xfrm>
            <a:off x="7858148" y="3357562"/>
            <a:ext cx="1071562" cy="42862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Стрелка вправо 17">
            <a:hlinkClick r:id="" action="ppaction://noaction"/>
          </p:cNvPr>
          <p:cNvSpPr/>
          <p:nvPr/>
        </p:nvSpPr>
        <p:spPr>
          <a:xfrm>
            <a:off x="8001024" y="4572008"/>
            <a:ext cx="939776" cy="4286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Стрелка вправо 18">
            <a:hlinkClick r:id="" action="ppaction://noaction"/>
          </p:cNvPr>
          <p:cNvSpPr/>
          <p:nvPr/>
        </p:nvSpPr>
        <p:spPr>
          <a:xfrm>
            <a:off x="8072462" y="5857892"/>
            <a:ext cx="857256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63186" y="220915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Описание осени мастером слова в прозе.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Красив, наряден русский лес ранней осенью. Кругом желтые березы . Ярким костром горят рябины. Словно груды малахита, зеленеют красавцы дубки. Веселым многоцветьем радуют клены, осины. Разноцветным ковром расстилаются под деревьями опавшие листья.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Рефлекция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нового узнали на уроке?</a:t>
            </a:r>
          </a:p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вы получили эту информацию?</a:t>
            </a:r>
          </a:p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Нужна ли она вам?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Блиц-опрос.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/>
          <a:lstStyle/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Что такое предложение?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Назовите типы предложений по цели высказывания?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Какие предложения называются простыми?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Чем простое предложение отличается от сложного?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Какие предложения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называются односоставными,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какие двусоставными?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Какие предложения называются распространенными, а какие нераспространенными?</a:t>
            </a: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Может ли односоставное предложение быть распространенным? Приведите примеры.</a:t>
            </a:r>
          </a:p>
          <a:p>
            <a:pPr>
              <a:buNone/>
            </a:pPr>
            <a:endParaRPr lang="ru-RU" dirty="0" smtClean="0"/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самочувствия на уроке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Закрепите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стикер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на том месте дерево, соответствующем вашему самочувствию: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выше</a:t>
            </a:r>
            <a:r>
              <a:rPr lang="ru-RU" b="1" u="sng" dirty="0" smtClean="0">
                <a:solidFill>
                  <a:srgbClr val="FF0000"/>
                </a:solidFill>
              </a:rPr>
              <a:t> плоды на кроне дерево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 урок зарядил энергией и энтузиазмом, хочется что-то делать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rgbClr val="FF0000"/>
                </a:solidFill>
              </a:rPr>
              <a:t> на ствол –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нормальное, практически такое же, как и вначале, урок особо ничего нового не дал; 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 у корней дерево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– урок прошел скучно и вяло, чуть не заснул.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 17, упражнение 164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Подчеркнуть подлежащие, указать способ выражения подлежащего.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12" descr="Рисунок7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214688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 </a:t>
            </a:r>
          </a:p>
        </p:txBody>
      </p:sp>
      <p:pic>
        <p:nvPicPr>
          <p:cNvPr id="7" name="Содержимое 6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 из стихотворения А.С.Пушкина.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с ними стихотворную фразу и запишите её.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2928958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Наступил, уж, октябрь, </a:t>
            </a:r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отряхает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роща, уж, с ветвей, нагих, своих, листы, последние.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 уж наступил.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 роща </a:t>
            </a:r>
            <a:r>
              <a:rPr lang="ru-RU" sz="5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отряхает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листы 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нагих своих ветвей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 схему и объясните, что она обозначает.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Звук, ..., ..., ..., ..., текст-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Звук, слово, словосочетание,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предложение, текст – единицы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языка.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“Я учитель”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Ученика 5 класса попросили выполнить задание: выписать из нашего предложения словосочетания. Ваша задача: найти ошибку, если она есть. Вот что он сделал.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Роща </a:t>
            </a:r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отряхает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листы;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нагих ветвей;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Своих ветвей.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  <a:t>Подлежащее и способы его  выражения.</a:t>
            </a:r>
            <a:b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ea typeface="Kozuka Gothic Pro B" pitchFamily="34" charset="-128"/>
                <a:cs typeface="Times New Roman" pitchFamily="18" charset="0"/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7147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Самостоятельное изучение теоретического материала по учебнику.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«Крестики нолики»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31432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1    2    3    4    5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  +    -     -     -     +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630</Words>
  <PresentationFormat>Экран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Двадцать пятое октября. Классная работа.</vt:lpstr>
      <vt:lpstr>Проверка домашнего задания.  Блиц-опрос.</vt:lpstr>
      <vt:lpstr> Слова  из стихотворения А.С.Пушкина.  Составьте с ними стихотворную фразу и запишите её.</vt:lpstr>
      <vt:lpstr>Проверка</vt:lpstr>
      <vt:lpstr> Дополните схему и объясните, что она обозначает. </vt:lpstr>
      <vt:lpstr>Проверка</vt:lpstr>
      <vt:lpstr>  Игра “Я учитель” Ученика 5 класса попросили выполнить задание: выписать из нашего предложения словосочетания. Ваша задача: найти ошибку, если она есть. Вот что он сделал.  </vt:lpstr>
      <vt:lpstr> Подлежащее и способы его  выражения. </vt:lpstr>
      <vt:lpstr>Стратегия «Крестики нолики»</vt:lpstr>
      <vt:lpstr>Слайд 10</vt:lpstr>
      <vt:lpstr>Слайд 11</vt:lpstr>
      <vt:lpstr>Слайд 12</vt:lpstr>
      <vt:lpstr>Таблица “Загадки членов предложения”. </vt:lpstr>
      <vt:lpstr>                  Проверка. I группа “Загадки членов предложения”.</vt:lpstr>
      <vt:lpstr>Проверка. II группа</vt:lpstr>
      <vt:lpstr>Проверка. III группа</vt:lpstr>
      <vt:lpstr>Способы выражения подлежащего</vt:lpstr>
      <vt:lpstr>Описание осени мастером слова в прозе.</vt:lpstr>
      <vt:lpstr>Рефлекция</vt:lpstr>
      <vt:lpstr>Оценка самочувствия на уроке</vt:lpstr>
      <vt:lpstr>Домашнее задание</vt:lpstr>
      <vt:lpstr>Спасибо за урок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«Клюквинская СОШИ»</dc:title>
  <cp:lastModifiedBy>User</cp:lastModifiedBy>
  <cp:revision>158</cp:revision>
  <dcterms:modified xsi:type="dcterms:W3CDTF">2017-04-07T21:19:05Z</dcterms:modified>
</cp:coreProperties>
</file>