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</p:sldMasterIdLst>
  <p:sldIdLst>
    <p:sldId id="256" r:id="rId6"/>
    <p:sldId id="258" r:id="rId7"/>
    <p:sldId id="264" r:id="rId8"/>
    <p:sldId id="260" r:id="rId9"/>
    <p:sldId id="261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04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38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797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7D8E5-ED80-4874-A3BB-A5850942F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200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179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00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995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6416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33125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3289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85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024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564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4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855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88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7D8E5-ED80-4874-A3BB-A5850942F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8697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0117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9460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8310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638652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3358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2924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776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6202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186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0412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2229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6553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7D8E5-ED80-4874-A3BB-A5850942F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126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BAC32-9EE7-4675-8542-0820C617E41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4516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2251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12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314756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0957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965131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762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4329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50304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0773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8672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8000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1868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7D8E5-ED80-4874-A3BB-A5850942F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51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1860008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5262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4820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79077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173332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2748784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3091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7856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9114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3090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70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33213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19315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7D8E5-ED80-4874-A3BB-A5850942F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97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70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71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6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5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88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48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740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25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5E6822-F205-4A73-A517-0C6E477346D4}" type="datetimeFigureOut">
              <a:rPr lang="ru-RU" smtClean="0">
                <a:solidFill>
                  <a:srgbClr val="575F6D"/>
                </a:solidFill>
              </a:rPr>
              <a:pPr/>
              <a:t>13.12.2020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A66B6D-D092-4427-81D1-9ED31444A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03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988840"/>
            <a:ext cx="6172200" cy="189436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Повторение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14.12.20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9375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28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Устный счет</a:t>
            </a:r>
            <a:endParaRPr lang="ru-RU" sz="54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800" dirty="0"/>
              <a:t>76*5*2</a:t>
            </a:r>
          </a:p>
          <a:p>
            <a:r>
              <a:rPr lang="ru-RU" sz="4800" dirty="0"/>
              <a:t>465*25*4</a:t>
            </a:r>
          </a:p>
          <a:p>
            <a:r>
              <a:rPr lang="ru-RU" sz="4800" dirty="0"/>
              <a:t>69*125*8</a:t>
            </a:r>
          </a:p>
          <a:p>
            <a:r>
              <a:rPr lang="ru-RU" sz="4800" dirty="0"/>
              <a:t>4*213*5*5</a:t>
            </a:r>
          </a:p>
          <a:p>
            <a:r>
              <a:rPr lang="ru-RU" sz="4800" dirty="0"/>
              <a:t>8*941*125</a:t>
            </a:r>
          </a:p>
          <a:p>
            <a:r>
              <a:rPr lang="ru-RU" sz="4800" dirty="0"/>
              <a:t>2*5*126*4*25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1700808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760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58201" y="2478119"/>
            <a:ext cx="132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46500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8201" y="3352636"/>
            <a:ext cx="132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69000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85947" y="4101347"/>
            <a:ext cx="132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21300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8321" y="4881960"/>
            <a:ext cx="1550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941000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8109" y="5727907"/>
            <a:ext cx="1550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126000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7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Устный счёт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2055" name="Текст 10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4000" dirty="0" smtClean="0">
                <a:solidFill>
                  <a:schemeClr val="tx2">
                    <a:lumMod val="50000"/>
                  </a:schemeClr>
                </a:solidFill>
              </a:rPr>
              <a:t>1. х – 0 = 15 </a:t>
            </a:r>
          </a:p>
          <a:p>
            <a:pPr>
              <a:buFontTx/>
              <a:buNone/>
            </a:pPr>
            <a:r>
              <a:rPr lang="ru-RU" altLang="ru-RU" sz="4000" dirty="0" smtClean="0"/>
              <a:t>2. 0 + х = 34</a:t>
            </a:r>
          </a:p>
          <a:p>
            <a:pPr>
              <a:buFontTx/>
              <a:buNone/>
            </a:pPr>
            <a:r>
              <a:rPr lang="ru-RU" altLang="ru-RU" sz="4000" dirty="0" smtClean="0">
                <a:solidFill>
                  <a:srgbClr val="00B050"/>
                </a:solidFill>
              </a:rPr>
              <a:t>3. 99 – у = 56</a:t>
            </a:r>
          </a:p>
          <a:p>
            <a:pPr>
              <a:buFontTx/>
              <a:buNone/>
            </a:pPr>
            <a:r>
              <a:rPr lang="ru-RU" altLang="ru-RU" sz="4000" dirty="0" smtClean="0">
                <a:solidFill>
                  <a:srgbClr val="0070C0"/>
                </a:solidFill>
              </a:rPr>
              <a:t>4. 27 + х = 27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442075" y="2614613"/>
          <a:ext cx="1016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2075" y="2614613"/>
                        <a:ext cx="1016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959100" y="3579813"/>
            <a:ext cx="1982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1400">
              <a:solidFill>
                <a:srgbClr val="000000"/>
              </a:solidFill>
              <a:latin typeface="Tahoma" pitchFamily="34" charset="0"/>
            </a:endParaRPr>
          </a:p>
        </p:txBody>
      </p:sp>
      <p:pic>
        <p:nvPicPr>
          <p:cNvPr id="82953" name="Picture 9" descr="ученик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-228600"/>
            <a:ext cx="18478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Текст 10"/>
          <p:cNvSpPr txBox="1">
            <a:spLocks/>
          </p:cNvSpPr>
          <p:nvPr/>
        </p:nvSpPr>
        <p:spPr bwMode="auto">
          <a:xfrm>
            <a:off x="4716016" y="1903413"/>
            <a:ext cx="3886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000" dirty="0">
                <a:solidFill>
                  <a:srgbClr val="7030A0"/>
                </a:solidFill>
                <a:cs typeface="Times New Roman" pitchFamily="18" charset="0"/>
              </a:rPr>
              <a:t>5. х + 13 = </a:t>
            </a:r>
            <a:r>
              <a:rPr lang="ru-RU" altLang="ru-RU" sz="4000" dirty="0" smtClean="0">
                <a:solidFill>
                  <a:srgbClr val="7030A0"/>
                </a:solidFill>
                <a:cs typeface="Times New Roman" pitchFamily="18" charset="0"/>
              </a:rPr>
              <a:t>40</a:t>
            </a:r>
            <a:endParaRPr lang="ru-RU" altLang="ru-RU" sz="4000" dirty="0">
              <a:solidFill>
                <a:srgbClr val="7030A0"/>
              </a:solidFill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000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6</a:t>
            </a:r>
            <a:r>
              <a:rPr lang="ru-RU" altLang="ru-RU" sz="40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. у– 44 = 12</a:t>
            </a:r>
            <a:endParaRPr lang="ru-RU" altLang="ru-RU" sz="4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i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7. 59 </a:t>
            </a:r>
            <a:r>
              <a:rPr lang="ru-RU" altLang="ru-RU" sz="4000" b="1" i="1" dirty="0">
                <a:solidFill>
                  <a:srgbClr val="000000"/>
                </a:solidFill>
                <a:cs typeface="Times New Roman" pitchFamily="18" charset="0"/>
              </a:rPr>
              <a:t>–</a:t>
            </a:r>
            <a:r>
              <a:rPr lang="ru-RU" altLang="ru-RU" sz="4000" b="1" i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х =22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i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8. х + 76 = 100</a:t>
            </a:r>
            <a:r>
              <a:rPr lang="ru-RU" altLang="ru-RU" sz="4000" b="1" i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244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2055" grpId="0" build="p"/>
      <p:bldP spid="20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55576" y="1772816"/>
            <a:ext cx="65527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8*8=</a:t>
            </a:r>
            <a:endParaRPr lang="ru-RU" sz="4800" dirty="0">
              <a:solidFill>
                <a:prstClr val="black"/>
              </a:solidFill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3*3*3=</a:t>
            </a:r>
            <a:endParaRPr lang="ru-RU" sz="4800" dirty="0">
              <a:solidFill>
                <a:prstClr val="black"/>
              </a:solidFill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2*2*2*2=</a:t>
            </a:r>
            <a:endParaRPr lang="ru-RU" sz="4800" dirty="0">
              <a:solidFill>
                <a:prstClr val="black"/>
              </a:solidFill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4*4*4=</a:t>
            </a:r>
            <a:endParaRPr lang="ru-RU" sz="4800" dirty="0">
              <a:solidFill>
                <a:prstClr val="black"/>
              </a:solidFill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10*10*10*10=</a:t>
            </a:r>
            <a:endParaRPr lang="ru-RU" sz="48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1772816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prstClr val="black"/>
                </a:solidFill>
              </a:rPr>
              <a:t>64</a:t>
            </a:r>
            <a:endParaRPr lang="ru-RU" sz="48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2492896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prstClr val="black"/>
                </a:solidFill>
              </a:rPr>
              <a:t>27</a:t>
            </a:r>
            <a:endParaRPr lang="ru-RU" sz="48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5896" y="3284984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prstClr val="black"/>
                </a:solidFill>
              </a:rPr>
              <a:t>16</a:t>
            </a:r>
            <a:endParaRPr lang="ru-RU" sz="48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5816" y="4005064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prstClr val="black"/>
                </a:solidFill>
              </a:rPr>
              <a:t>64</a:t>
            </a:r>
            <a:endParaRPr lang="ru-RU" sz="48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4725144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prstClr val="black"/>
                </a:solidFill>
              </a:rPr>
              <a:t>10 000</a:t>
            </a:r>
            <a:endParaRPr lang="ru-RU" sz="48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1853" y="188640"/>
            <a:ext cx="84843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степень числа и вычислите:</a:t>
            </a:r>
            <a:endParaRPr lang="ru-RU" sz="32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385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467544" y="2088723"/>
            <a:ext cx="77048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4800" b="1" baseline="30000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48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> + 2</a:t>
            </a:r>
            <a:r>
              <a:rPr lang="ru-RU" sz="4800" b="1" baseline="30000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>3		 </a:t>
            </a:r>
            <a:r>
              <a:rPr lang="ru-RU" sz="48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>     (1 + 2)</a:t>
            </a:r>
            <a:r>
              <a:rPr lang="ru-RU" sz="4800" b="1" baseline="30000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48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4800" b="1" baseline="30000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48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> + 4</a:t>
            </a:r>
            <a:r>
              <a:rPr lang="ru-RU" sz="4800" b="1" baseline="30000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>2		       	</a:t>
            </a:r>
            <a:r>
              <a:rPr lang="ru-RU" sz="48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>(3 + 4)</a:t>
            </a:r>
            <a:r>
              <a:rPr lang="ru-RU" sz="4800" b="1" baseline="30000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48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</a:br>
            <a:endParaRPr lang="ru-RU" sz="4800" b="1" dirty="0">
              <a:ln w="10541" cmpd="sng">
                <a:solidFill>
                  <a:srgbClr val="FE8637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E8637">
                      <a:tint val="40000"/>
                      <a:satMod val="250000"/>
                    </a:srgbClr>
                  </a:gs>
                  <a:gs pos="9000">
                    <a:srgbClr val="FE8637">
                      <a:tint val="52000"/>
                      <a:satMod val="300000"/>
                    </a:srgbClr>
                  </a:gs>
                  <a:gs pos="50000">
                    <a:srgbClr val="FE8637">
                      <a:shade val="20000"/>
                      <a:satMod val="300000"/>
                    </a:srgbClr>
                  </a:gs>
                  <a:gs pos="79000">
                    <a:srgbClr val="FE8637">
                      <a:tint val="52000"/>
                      <a:satMod val="300000"/>
                    </a:srgbClr>
                  </a:gs>
                  <a:gs pos="100000">
                    <a:srgbClr val="FE8637">
                      <a:tint val="40000"/>
                      <a:satMod val="250000"/>
                    </a:srgbClr>
                  </a:gs>
                </a:gsLst>
                <a:lin ang="5400000"/>
              </a:gradFill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2132856"/>
            <a:ext cx="115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>= 9</a:t>
            </a:r>
            <a:endParaRPr lang="ru-RU" sz="48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08304" y="2132856"/>
            <a:ext cx="16561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>= 27</a:t>
            </a:r>
            <a:endParaRPr lang="ru-RU" sz="48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3573016"/>
            <a:ext cx="15121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>= 43</a:t>
            </a:r>
            <a:endParaRPr lang="ru-RU" sz="4800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08304" y="3645024"/>
            <a:ext cx="1835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Times New Roman" pitchFamily="18" charset="0"/>
                <a:cs typeface="Times New Roman" pitchFamily="18" charset="0"/>
              </a:rPr>
              <a:t>= 49</a:t>
            </a:r>
            <a:endParaRPr lang="ru-RU" sz="48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810" y="148120"/>
            <a:ext cx="3740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ВЫЧИСЛИТЬ:</a:t>
            </a:r>
            <a:endParaRPr lang="ru-RU" sz="40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56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яркая звезда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76672"/>
            <a:ext cx="8482711" cy="2376264"/>
          </a:xfrm>
        </p:spPr>
      </p:pic>
      <p:sp>
        <p:nvSpPr>
          <p:cNvPr id="7" name="Прямоугольник 6"/>
          <p:cNvSpPr/>
          <p:nvPr/>
        </p:nvSpPr>
        <p:spPr>
          <a:xfrm>
            <a:off x="971600" y="5517232"/>
            <a:ext cx="43220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6 - Альтаир</a:t>
            </a:r>
            <a:endParaRPr lang="ru-RU" sz="5400" b="1" dirty="0">
              <a:ln w="10541" cmpd="sng">
                <a:solidFill>
                  <a:prstClr val="black"/>
                </a:solidFill>
                <a:prstDash val="solid"/>
              </a:ln>
              <a:gradFill>
                <a:gsLst>
                  <a:gs pos="0">
                    <a:srgbClr val="FE8637">
                      <a:tint val="40000"/>
                      <a:satMod val="250000"/>
                    </a:srgbClr>
                  </a:gs>
                  <a:gs pos="9000">
                    <a:srgbClr val="FE8637">
                      <a:tint val="52000"/>
                      <a:satMod val="300000"/>
                    </a:srgbClr>
                  </a:gs>
                  <a:gs pos="50000">
                    <a:srgbClr val="FE8637">
                      <a:shade val="20000"/>
                      <a:satMod val="300000"/>
                    </a:srgbClr>
                  </a:gs>
                  <a:gs pos="79000">
                    <a:srgbClr val="FE8637">
                      <a:tint val="52000"/>
                      <a:satMod val="300000"/>
                    </a:srgbClr>
                  </a:gs>
                  <a:gs pos="100000">
                    <a:srgbClr val="FE8637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852936"/>
            <a:ext cx="30332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3 – Вега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3861048"/>
            <a:ext cx="40190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 – Венера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4653136"/>
            <a:ext cx="40959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ln w="10541" cmpd="sng">
                  <a:solidFill>
                    <a:prstClr val="black"/>
                  </a:solidFill>
                  <a:prstDash val="solid"/>
                </a:ln>
                <a:gradFill>
                  <a:gsLst>
                    <a:gs pos="0">
                      <a:srgbClr val="FE8637">
                        <a:tint val="40000"/>
                        <a:satMod val="250000"/>
                      </a:srgbClr>
                    </a:gs>
                    <a:gs pos="9000">
                      <a:srgbClr val="FE8637">
                        <a:tint val="52000"/>
                        <a:satMod val="300000"/>
                      </a:srgbClr>
                    </a:gs>
                    <a:gs pos="50000">
                      <a:srgbClr val="FE8637">
                        <a:shade val="20000"/>
                        <a:satMod val="300000"/>
                      </a:srgbClr>
                    </a:gs>
                    <a:gs pos="79000">
                      <a:srgbClr val="FE8637">
                        <a:tint val="52000"/>
                        <a:satMod val="300000"/>
                      </a:srgbClr>
                    </a:gs>
                    <a:gs pos="100000">
                      <a:srgbClr val="FE8637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5 – Сириус</a:t>
            </a:r>
          </a:p>
        </p:txBody>
      </p:sp>
    </p:spTree>
    <p:extLst>
      <p:ext uri="{BB962C8B-B14F-4D97-AF65-F5344CB8AC3E}">
        <p14:creationId xmlns:p14="http://schemas.microsoft.com/office/powerpoint/2010/main" val="295838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370px-4heic0516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844824"/>
            <a:ext cx="3383280" cy="2660904"/>
          </a:xfrm>
        </p:spPr>
      </p:pic>
      <p:sp>
        <p:nvSpPr>
          <p:cNvPr id="9" name="Прямоугольник 8"/>
          <p:cNvSpPr/>
          <p:nvPr/>
        </p:nvSpPr>
        <p:spPr>
          <a:xfrm>
            <a:off x="4067944" y="98072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>
                <a:solidFill>
                  <a:prstClr val="black"/>
                </a:solidFill>
              </a:rPr>
              <a:t>      </a:t>
            </a:r>
          </a:p>
          <a:p>
            <a:pPr algn="just"/>
            <a:r>
              <a:rPr lang="ru-RU" sz="2400" dirty="0">
                <a:solidFill>
                  <a:prstClr val="black"/>
                </a:solidFill>
              </a:rPr>
              <a:t>       Сириус — самая яркая звезда, которая видна зимой всю ночь.   </a:t>
            </a:r>
          </a:p>
          <a:p>
            <a:pPr algn="just"/>
            <a:r>
              <a:rPr lang="ru-RU" sz="2400" dirty="0">
                <a:solidFill>
                  <a:prstClr val="black"/>
                </a:solidFill>
              </a:rPr>
              <a:t>       Сириус — шестой по яркости объект на земном небе. Ярче него только Солнце, Луна, а также планеты Венера, Юпитер и Марс в период наилучшей видимости. </a:t>
            </a:r>
          </a:p>
          <a:p>
            <a:pPr algn="just"/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7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учебнико</a:t>
            </a:r>
            <a:r>
              <a:rPr lang="ru-RU" sz="44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843808" y="1772816"/>
            <a:ext cx="3888432" cy="1800200"/>
          </a:xfrm>
        </p:spPr>
        <p:txBody>
          <a:bodyPr>
            <a:noAutofit/>
          </a:bodyPr>
          <a:lstStyle/>
          <a:p>
            <a:r>
              <a:rPr lang="ru-RU" sz="5400" dirty="0" smtClean="0"/>
              <a:t>Стр.96 </a:t>
            </a:r>
          </a:p>
          <a:p>
            <a:pPr marL="0" indent="0">
              <a:buNone/>
            </a:pPr>
            <a:r>
              <a:rPr lang="ru-RU" sz="5400" dirty="0" smtClean="0"/>
              <a:t>№1 по №7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97476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175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Эркер</vt:lpstr>
      <vt:lpstr>1_Эркер</vt:lpstr>
      <vt:lpstr>2_Эркер</vt:lpstr>
      <vt:lpstr>3_Эркер</vt:lpstr>
      <vt:lpstr>4_Эркер</vt:lpstr>
      <vt:lpstr>Формула</vt:lpstr>
      <vt:lpstr>Повторение</vt:lpstr>
      <vt:lpstr>Устный счет</vt:lpstr>
      <vt:lpstr>Устный счёт 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Работа с учебником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</dc:title>
  <dc:creator>USER</dc:creator>
  <cp:lastModifiedBy>USER</cp:lastModifiedBy>
  <cp:revision>2</cp:revision>
  <dcterms:created xsi:type="dcterms:W3CDTF">2020-12-13T14:51:55Z</dcterms:created>
  <dcterms:modified xsi:type="dcterms:W3CDTF">2020-12-13T15:11:46Z</dcterms:modified>
</cp:coreProperties>
</file>