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61" r:id="rId4"/>
    <p:sldId id="262" r:id="rId5"/>
    <p:sldId id="263" r:id="rId6"/>
    <p:sldId id="275" r:id="rId7"/>
    <p:sldId id="264" r:id="rId8"/>
    <p:sldId id="266" r:id="rId9"/>
    <p:sldId id="277" r:id="rId10"/>
    <p:sldId id="267" r:id="rId11"/>
    <p:sldId id="270" r:id="rId12"/>
    <p:sldId id="268" r:id="rId13"/>
    <p:sldId id="269" r:id="rId14"/>
    <p:sldId id="271" r:id="rId15"/>
    <p:sldId id="273" r:id="rId16"/>
    <p:sldId id="279" r:id="rId17"/>
    <p:sldId id="278" r:id="rId18"/>
    <p:sldId id="274" r:id="rId19"/>
    <p:sldId id="280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DBD600"/>
    <a:srgbClr val="CCFF33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96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3FE2975-A31D-4176-978C-47112C48B3E1}" type="datetimeFigureOut">
              <a:rPr lang="ru-RU"/>
              <a:pPr>
                <a:defRPr/>
              </a:pPr>
              <a:t>22.10.2018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887BC24-CE60-4F30-8B6D-020A2E2A36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2918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07C31F-461D-40B2-AE08-B5973A4006FA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B5B40-3B59-451B-82E7-D69C9F6C501C}" type="datetimeFigureOut">
              <a:rPr lang="ru-RU"/>
              <a:pPr>
                <a:defRPr/>
              </a:pPr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13026-E21D-41E4-95A1-4C8FA17643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55F1D-EC42-4C53-B20E-739A88DA67CD}" type="datetimeFigureOut">
              <a:rPr lang="ru-RU"/>
              <a:pPr>
                <a:defRPr/>
              </a:pPr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1C4C5-D427-4AE3-A71A-DB17A6891C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6E976-0CBD-4775-A166-1154EBB5F049}" type="datetimeFigureOut">
              <a:rPr lang="ru-RU"/>
              <a:pPr>
                <a:defRPr/>
              </a:pPr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DA364-C2E7-4DF5-9200-9F8D390C83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2F7E3-C7F7-4B33-B326-A95125C99421}" type="datetimeFigureOut">
              <a:rPr lang="ru-RU"/>
              <a:pPr>
                <a:defRPr/>
              </a:pPr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1B338-8306-48E8-AE64-A1F35DFA5A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9B543-6A11-43F3-8DFA-0DCEACEB8678}" type="datetimeFigureOut">
              <a:rPr lang="ru-RU"/>
              <a:pPr>
                <a:defRPr/>
              </a:pPr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9F20B-4426-4704-9165-0723CDE33C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2BDF4-D139-41EF-B12B-629BE153D8BC}" type="datetimeFigureOut">
              <a:rPr lang="ru-RU"/>
              <a:pPr>
                <a:defRPr/>
              </a:pPr>
              <a:t>22.10.2018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8AA85-EEE7-4757-92A2-EC1D8711B6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8B7DA-7B36-47C8-AD1E-3FEA1909A5FD}" type="datetimeFigureOut">
              <a:rPr lang="ru-RU"/>
              <a:pPr>
                <a:defRPr/>
              </a:pPr>
              <a:t>22.10.2018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1DFDA-6E60-4660-9253-DFF8BF78B5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AA476-C817-4617-8046-7A67E931A814}" type="datetimeFigureOut">
              <a:rPr lang="ru-RU"/>
              <a:pPr>
                <a:defRPr/>
              </a:pPr>
              <a:t>22.10.2018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803F2-3BF5-4FCB-8491-97DEC67C17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A9AD1-D34A-4755-982A-D9C263C9AAAB}" type="datetimeFigureOut">
              <a:rPr lang="ru-RU"/>
              <a:pPr>
                <a:defRPr/>
              </a:pPr>
              <a:t>22.10.2018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395C4-4590-4D51-83C7-5CBC9E7724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BB711-8EF4-4E81-9C6F-08FAAAA240A3}" type="datetimeFigureOut">
              <a:rPr lang="ru-RU"/>
              <a:pPr>
                <a:defRPr/>
              </a:pPr>
              <a:t>22.10.2018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F02AB-393E-4E60-85E3-A703E21724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D1FCD-8111-4AF2-9FB6-BF94FA2756A9}" type="datetimeFigureOut">
              <a:rPr lang="ru-RU"/>
              <a:pPr>
                <a:defRPr/>
              </a:pPr>
              <a:t>22.10.2018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A5D5B-3BD8-4851-8754-4B65240B8F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E23B18-EC3D-49B2-9712-62312AFCB8C9}" type="datetimeFigureOut">
              <a:rPr lang="ru-RU"/>
              <a:pPr>
                <a:defRPr/>
              </a:pPr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05A5E5-648F-49F6-9795-C352F7C613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/index.php?title=%D0%A1%D0%BA%D0%B0%D0%B7%D0%BA%D0%B0_%D0%BE_%D0%B7%D0%BE%D0%BB%D0%BE%D1%82%D0%BE%D0%BC_%D0%BF%D0%B5%D1%82%D1%83%D1%88%D0%BA%D0%B5&amp;action=edit&amp;redlink=1" TargetMode="External"/><Relationship Id="rId3" Type="http://schemas.openxmlformats.org/officeDocument/2006/relationships/hyperlink" Target="http://ru.wikipedia.org/wiki/%D0%A1%D0%BA%D0%B0%D0%B7%D0%BA%D0%B0_%D0%BE_%D0%BF%D0%BE%D0%BF%D0%B5_%D0%B8_%D0%BE_%D1%80%D0%B0%D0%B1%D0%BE%D1%82%D0%BD%D0%B8%D0%BA%D0%B5_%D0%B5%D0%B3%D0%BE_%D0%91%D0%B0%D0%BB%D0%B4%D0%B5" TargetMode="External"/><Relationship Id="rId7" Type="http://schemas.openxmlformats.org/officeDocument/2006/relationships/hyperlink" Target="http://ru.wikipedia.org/wiki/%D0%A1%D0%BA%D0%B0%D0%B7%D0%BA%D0%B0_%D0%BE_%D0%BC%D1%91%D1%80%D1%82%D0%B2%D0%BE%D0%B9_%D1%86%D0%B0%D1%80%D0%B5%D0%B2%D0%BD%D0%B5_%D0%B8_%D1%81%D0%B5%D0%BC%D0%B8_%D0%B1%D0%BE%D0%B3%D0%B0%D1%82%D1%8B%D1%80%D1%8F%D1%85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1%D0%BA%D0%B0%D0%B7%D0%BA%D0%B0_%D0%BE_%D1%80%D1%8B%D0%B1%D0%B0%D0%BA%D0%B5_%D0%B8_%D1%80%D1%8B%D0%B1%D0%BA%D0%B5" TargetMode="External"/><Relationship Id="rId5" Type="http://schemas.openxmlformats.org/officeDocument/2006/relationships/hyperlink" Target="http://ru.wikipedia.org/wiki/%D0%A1%D0%BA%D0%B0%D0%B7%D0%BA%D0%B0_%D0%BE_%D1%86%D0%B0%D1%80%D0%B5_%D0%A1%D0%B0%D0%BB%D1%82%D0%B0%D0%BD%D0%B5,_%D0%BE_%D1%81%D1%8B%D0%BD%D0%B5_%D0%B5%D0%B3%D0%BE_%D1%81%D0%BB%D0%B0%D0%B2%D0%BD%D0%BE%D0%BC_%D0%B8_%D0%BC%D0%BE%D0%B3%D1%83%D1%87%D0%B5%D0%BC_%D0%B1%D0%BE%D0%B3%D0%B0%D1%82%D1%8B%D1%80%D0%B5_%D0%BA%D0%BD%D1%8F%D0%B7%D0%B5_%D0%93%D0%B2%D0%B8%D0%B4%D0%BE%D0%BD%D0%B5_%D0%A1%D0%B0%D0%BB%D1%82%D0%B0%D0%BD%D0%BE%D0%B2%D0%B8%D1%87%D0%B5_%D0%B8_%D0%BE_%D0%BF%D1%80%D0%B5%D0%BA%D1%80%D0%B0%D1%81%D0%BD%D0%BE%D0%B9_%D1%86%D0%B0%D1%80%D0%B5%D0%B2%D0%BD%D0%B5_%D0%BB%D0%B5%D0%B1%D0%B5%D0%B4%D0%B8" TargetMode="External"/><Relationship Id="rId4" Type="http://schemas.openxmlformats.org/officeDocument/2006/relationships/hyperlink" Target="http://ru.wikipedia.org/w/index.php?title=%D0%A1%D0%BA%D0%B0%D0%B7%D0%BA%D0%B0_%D0%BE_%D0%BC%D0%B5%D0%B4%D0%B2%D0%B5%D0%B4%D0%B8%D1%85%D0%B5&amp;action=edit&amp;redlink=1" TargetMode="External"/><Relationship Id="rId9" Type="http://schemas.openxmlformats.org/officeDocument/2006/relationships/image" Target="../media/image20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1.jpeg"/><Relationship Id="rId7" Type="http://schemas.openxmlformats.org/officeDocument/2006/relationships/hyperlink" Target="http://metropolis.anthill.ru/gallery/albums/userpics/10647/&#1056;&#183;&#1056;&#176;&#1056;&#8470;&#1057;&#8225;&#1056;&#181;&#1056;&#1029;&#1056;&#1109;&#1056;&#1108;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hyperlink" Target="http://www.4studio.ru/data/items/Image/small/provasi_010x.jpg" TargetMode="External"/><Relationship Id="rId4" Type="http://schemas.openxmlformats.org/officeDocument/2006/relationships/image" Target="../media/image32.jpeg"/><Relationship Id="rId9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putnik.master-telecom.ru/Kultura/Pushkin/pushkin.niv.ru/images/pushkin/pushkin_04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179388" y="333375"/>
            <a:ext cx="6696075" cy="1511300"/>
          </a:xfrm>
        </p:spPr>
        <p:txBody>
          <a:bodyPr/>
          <a:lstStyle/>
          <a:p>
            <a:pPr eaLnBrk="1" hangingPunct="1"/>
            <a:endParaRPr lang="ru-RU" b="1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0200" y="3789363"/>
            <a:ext cx="4679950" cy="27352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1"/>
                </a:solidFill>
              </a:rPr>
              <a:t>А.С. Пушкин – великий русский поэт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45101" y="0"/>
            <a:ext cx="2674381" cy="3501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00">
            <a:alpha val="4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 extrusionH="76200">
            <a:bevelT w="444500" prst="artDeco"/>
            <a:extrusionClr>
              <a:schemeClr val="accent3">
                <a:lumMod val="40000"/>
                <a:lumOff val="6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6948487" y="0"/>
            <a:ext cx="2195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Заголовок 4"/>
          <p:cNvSpPr>
            <a:spLocks noGrp="1"/>
          </p:cNvSpPr>
          <p:nvPr>
            <p:ph type="title"/>
          </p:nvPr>
        </p:nvSpPr>
        <p:spPr>
          <a:xfrm>
            <a:off x="179513" y="274638"/>
            <a:ext cx="6624736" cy="1143000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6" name="Picture 6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08720"/>
            <a:ext cx="403244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Содержимое 5"/>
          <p:cNvSpPr>
            <a:spLocks noGrp="1"/>
          </p:cNvSpPr>
          <p:nvPr>
            <p:ph idx="1"/>
          </p:nvPr>
        </p:nvSpPr>
        <p:spPr>
          <a:xfrm>
            <a:off x="3419872" y="1556792"/>
            <a:ext cx="3528392" cy="489639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sz="3600" b="1" i="1" dirty="0" smtClean="0"/>
              <a:t>В мае 1829 г. он посватался в Москве к юной красавице </a:t>
            </a:r>
            <a:r>
              <a:rPr lang="ru-RU" sz="3600" b="1" i="1" u="sng" dirty="0" smtClean="0"/>
              <a:t>Наталии Николаевне Гончаровой.</a:t>
            </a:r>
            <a:r>
              <a:rPr lang="ru-RU" sz="3600" b="1" dirty="0" smtClean="0"/>
              <a:t> </a:t>
            </a:r>
          </a:p>
          <a:p>
            <a:pPr marL="0" indent="0" eaLnBrk="1" hangingPunct="1">
              <a:buFont typeface="Arial" charset="0"/>
              <a:buNone/>
            </a:pPr>
            <a:endParaRPr lang="ru-RU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 extrusionH="76200">
            <a:bevelT w="444500" prst="artDeco"/>
            <a:extrusionClr>
              <a:schemeClr val="accent3">
                <a:lumMod val="40000"/>
                <a:lumOff val="6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0" y="0"/>
            <a:ext cx="2195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Заголовок 4"/>
          <p:cNvSpPr>
            <a:spLocks noGrp="1"/>
          </p:cNvSpPr>
          <p:nvPr>
            <p:ph type="title"/>
          </p:nvPr>
        </p:nvSpPr>
        <p:spPr>
          <a:xfrm>
            <a:off x="2339975" y="274638"/>
            <a:ext cx="6346825" cy="1143000"/>
          </a:xfrm>
        </p:spPr>
        <p:txBody>
          <a:bodyPr/>
          <a:lstStyle/>
          <a:p>
            <a:pPr eaLnBrk="1" hangingPunct="1"/>
            <a:r>
              <a:rPr lang="ru-RU" sz="3200" b="1" i="1" dirty="0" smtClean="0"/>
              <a:t>В начале 1834 г. в Петербурге появился француз барон Дантес. 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 smtClean="0"/>
          </a:p>
        </p:txBody>
      </p:sp>
      <p:pic>
        <p:nvPicPr>
          <p:cNvPr id="6" name="Picture 2" descr="C:\Documents and Settings\Admin\Рабочий стол\Пушкин\dantes_h16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7" y="1556792"/>
            <a:ext cx="4010027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00">
            <a:alpha val="4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 extrusionH="76200">
            <a:bevelT w="444500" prst="artDeco"/>
            <a:extrusionClr>
              <a:schemeClr val="accent3">
                <a:lumMod val="40000"/>
                <a:lumOff val="6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0" y="0"/>
            <a:ext cx="2195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Заголовок 4"/>
          <p:cNvSpPr>
            <a:spLocks noGrp="1"/>
          </p:cNvSpPr>
          <p:nvPr>
            <p:ph type="title"/>
          </p:nvPr>
        </p:nvSpPr>
        <p:spPr>
          <a:xfrm>
            <a:off x="2339975" y="274638"/>
            <a:ext cx="6346825" cy="1143000"/>
          </a:xfrm>
        </p:spPr>
        <p:txBody>
          <a:bodyPr/>
          <a:lstStyle/>
          <a:p>
            <a:pPr eaLnBrk="1" hangingPunct="1"/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>8 февраля 1837 года, в 5-м часу вечера, на Черной речке в Петербурге состоялась роковая дуэль, на которой Пушкин был смертельно ранен.</a:t>
            </a:r>
            <a:br>
              <a:rPr lang="ru-RU" sz="3200" b="1" i="1" dirty="0" smtClean="0"/>
            </a:br>
            <a:endParaRPr lang="ru-RU" sz="3200" b="1" dirty="0" smtClean="0"/>
          </a:p>
        </p:txBody>
      </p:sp>
      <p:pic>
        <p:nvPicPr>
          <p:cNvPr id="6" name="Picture 3" descr="C:\Documents and Settings\Admin\Рабочий стол\Пушкин\Duel_of_Pushlin_and_dAnthes_Naumov185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564904"/>
            <a:ext cx="6768751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00">
            <a:alpha val="4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 extrusionH="76200">
            <a:bevelT w="444500" prst="artDeco"/>
            <a:extrusionClr>
              <a:schemeClr val="accent3">
                <a:lumMod val="40000"/>
                <a:lumOff val="6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0" y="0"/>
            <a:ext cx="2195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Заголовок 4"/>
          <p:cNvSpPr>
            <a:spLocks noGrp="1"/>
          </p:cNvSpPr>
          <p:nvPr>
            <p:ph type="title"/>
          </p:nvPr>
        </p:nvSpPr>
        <p:spPr>
          <a:xfrm>
            <a:off x="2339975" y="274638"/>
            <a:ext cx="6346825" cy="1143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103" name="Содержимое 5"/>
          <p:cNvSpPr>
            <a:spLocks noGrp="1"/>
          </p:cNvSpPr>
          <p:nvPr>
            <p:ph idx="1"/>
          </p:nvPr>
        </p:nvSpPr>
        <p:spPr>
          <a:xfrm>
            <a:off x="2484438" y="260648"/>
            <a:ext cx="6335712" cy="2808312"/>
          </a:xfrm>
        </p:spPr>
        <p:txBody>
          <a:bodyPr/>
          <a:lstStyle/>
          <a:p>
            <a:pPr algn="ctr">
              <a:buNone/>
            </a:pPr>
            <a:r>
              <a:rPr lang="ru-RU" sz="3600" b="1" i="1" dirty="0" smtClean="0"/>
              <a:t>Прожив 2 дня </a:t>
            </a:r>
          </a:p>
          <a:p>
            <a:pPr algn="ctr">
              <a:buNone/>
            </a:pPr>
            <a:r>
              <a:rPr lang="ru-RU" sz="3600" b="1" i="1" dirty="0" smtClean="0"/>
              <a:t>в страшных мучениях, </a:t>
            </a:r>
          </a:p>
          <a:p>
            <a:pPr algn="ctr">
              <a:buNone/>
            </a:pPr>
            <a:r>
              <a:rPr lang="ru-RU" sz="3600" b="1" i="1" dirty="0" smtClean="0"/>
              <a:t>Пушкин скончался </a:t>
            </a:r>
          </a:p>
          <a:p>
            <a:pPr algn="ctr">
              <a:buNone/>
            </a:pPr>
            <a:r>
              <a:rPr lang="ru-RU" sz="3600" b="1" i="1" dirty="0" smtClean="0"/>
              <a:t>в 1837 г.</a:t>
            </a:r>
            <a:r>
              <a:rPr lang="ru-RU" sz="3600" b="1" dirty="0" smtClean="0"/>
              <a:t> </a:t>
            </a:r>
            <a:endParaRPr lang="ru-RU" sz="3600" b="1" dirty="0"/>
          </a:p>
        </p:txBody>
      </p:sp>
      <p:pic>
        <p:nvPicPr>
          <p:cNvPr id="6" name="Picture 7" descr="Рисунок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780928"/>
            <a:ext cx="5256584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 extrusionH="76200">
            <a:bevelT w="444500" prst="artDeco"/>
            <a:extrusionClr>
              <a:schemeClr val="accent3">
                <a:lumMod val="40000"/>
                <a:lumOff val="6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02" name="Заголовок 4"/>
          <p:cNvSpPr>
            <a:spLocks noGrp="1"/>
          </p:cNvSpPr>
          <p:nvPr>
            <p:ph type="title"/>
          </p:nvPr>
        </p:nvSpPr>
        <p:spPr>
          <a:xfrm>
            <a:off x="1" y="274638"/>
            <a:ext cx="7668343" cy="11430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ru-RU" sz="2400" i="1" dirty="0" smtClean="0">
                <a:latin typeface="Bookman Old Style" pitchFamily="18" charset="0"/>
              </a:rPr>
              <a:t/>
            </a:r>
            <a:br>
              <a:rPr lang="ru-RU" sz="2400" i="1" dirty="0" smtClean="0">
                <a:latin typeface="Bookman Old Style" pitchFamily="18" charset="0"/>
              </a:rPr>
            </a:br>
            <a:r>
              <a:rPr lang="ru-RU" sz="2400" i="1" dirty="0" smtClean="0">
                <a:latin typeface="Bookman Old Style" pitchFamily="18" charset="0"/>
              </a:rPr>
              <a:t/>
            </a:r>
            <a:br>
              <a:rPr lang="ru-RU" sz="2400" i="1" dirty="0" smtClean="0">
                <a:latin typeface="Bookman Old Style" pitchFamily="18" charset="0"/>
              </a:rPr>
            </a:br>
            <a:r>
              <a:rPr lang="ru-RU" sz="2400" i="1" dirty="0" smtClean="0">
                <a:latin typeface="Bookman Old Style" pitchFamily="18" charset="0"/>
              </a:rPr>
              <a:t/>
            </a:r>
            <a:br>
              <a:rPr lang="ru-RU" sz="2400" i="1" dirty="0" smtClean="0">
                <a:latin typeface="Bookman Old Style" pitchFamily="18" charset="0"/>
              </a:rPr>
            </a:br>
            <a:r>
              <a:rPr lang="ru-RU" sz="2400" i="1" dirty="0" smtClean="0">
                <a:latin typeface="Bookman Old Style" pitchFamily="18" charset="0"/>
              </a:rPr>
              <a:t/>
            </a:r>
            <a:br>
              <a:rPr lang="ru-RU" sz="2400" i="1" dirty="0" smtClean="0">
                <a:latin typeface="Bookman Old Style" pitchFamily="18" charset="0"/>
              </a:rPr>
            </a:br>
            <a:r>
              <a:rPr lang="ru-RU" sz="2400" i="1" dirty="0" smtClean="0">
                <a:latin typeface="Bookman Old Style" pitchFamily="18" charset="0"/>
              </a:rPr>
              <a:t/>
            </a:r>
            <a:br>
              <a:rPr lang="ru-RU" sz="2400" i="1" dirty="0" smtClean="0">
                <a:latin typeface="Bookman Old Style" pitchFamily="18" charset="0"/>
              </a:rPr>
            </a:br>
            <a:r>
              <a:rPr lang="ru-RU" sz="2400" i="1" dirty="0" smtClean="0">
                <a:latin typeface="Bookman Old Style" pitchFamily="18" charset="0"/>
              </a:rPr>
              <a:t/>
            </a:r>
            <a:br>
              <a:rPr lang="ru-RU" sz="2400" i="1" dirty="0" smtClean="0">
                <a:latin typeface="Bookman Old Style" pitchFamily="18" charset="0"/>
              </a:rPr>
            </a:br>
            <a:r>
              <a:rPr lang="ru-RU" sz="2400" i="1" dirty="0" smtClean="0">
                <a:latin typeface="Bookman Old Style" pitchFamily="18" charset="0"/>
              </a:rPr>
              <a:t/>
            </a:r>
            <a:br>
              <a:rPr lang="ru-RU" sz="2400" i="1" dirty="0" smtClean="0">
                <a:latin typeface="Bookman Old Style" pitchFamily="18" charset="0"/>
              </a:rPr>
            </a:br>
            <a:r>
              <a:rPr lang="ru-RU" sz="2400" i="1" dirty="0" smtClean="0">
                <a:latin typeface="Bookman Old Style" pitchFamily="18" charset="0"/>
              </a:rPr>
              <a:t/>
            </a:r>
            <a:br>
              <a:rPr lang="ru-RU" sz="2400" i="1" dirty="0" smtClean="0">
                <a:latin typeface="Bookman Old Style" pitchFamily="18" charset="0"/>
              </a:rPr>
            </a:br>
            <a:r>
              <a:rPr lang="ru-RU" sz="2400" i="1" dirty="0" smtClean="0">
                <a:latin typeface="Bookman Old Style" pitchFamily="18" charset="0"/>
              </a:rPr>
              <a:t/>
            </a:r>
            <a:br>
              <a:rPr lang="ru-RU" sz="2400" i="1" dirty="0" smtClean="0">
                <a:latin typeface="Bookman Old Style" pitchFamily="18" charset="0"/>
              </a:rPr>
            </a:br>
            <a:r>
              <a:rPr lang="ru-RU" sz="2400" i="1" dirty="0" smtClean="0">
                <a:latin typeface="Bookman Old Style" pitchFamily="18" charset="0"/>
              </a:rPr>
              <a:t/>
            </a:r>
            <a:br>
              <a:rPr lang="ru-RU" sz="2400" i="1" dirty="0" smtClean="0">
                <a:latin typeface="Bookman Old Style" pitchFamily="18" charset="0"/>
              </a:rPr>
            </a:br>
            <a:r>
              <a:rPr lang="ru-RU" sz="2400" i="1" dirty="0" smtClean="0">
                <a:latin typeface="Bookman Old Style" pitchFamily="18" charset="0"/>
              </a:rPr>
              <a:t/>
            </a:r>
            <a:br>
              <a:rPr lang="ru-RU" sz="2400" i="1" dirty="0" smtClean="0">
                <a:latin typeface="Bookman Old Style" pitchFamily="18" charset="0"/>
              </a:rPr>
            </a:br>
            <a:r>
              <a:rPr lang="ru-RU" sz="2400" i="1" dirty="0" smtClean="0">
                <a:latin typeface="Bookman Old Style" pitchFamily="18" charset="0"/>
              </a:rPr>
              <a:t/>
            </a:r>
            <a:br>
              <a:rPr lang="ru-RU" sz="2400" i="1" dirty="0" smtClean="0">
                <a:latin typeface="Bookman Old Style" pitchFamily="18" charset="0"/>
              </a:rPr>
            </a:br>
            <a:r>
              <a:rPr lang="ru-RU" sz="2400" i="1" dirty="0" smtClean="0">
                <a:latin typeface="Bookman Old Style" pitchFamily="18" charset="0"/>
              </a:rPr>
              <a:t/>
            </a:r>
            <a:br>
              <a:rPr lang="ru-RU" sz="2400" i="1" dirty="0" smtClean="0">
                <a:latin typeface="Bookman Old Style" pitchFamily="18" charset="0"/>
              </a:rPr>
            </a:br>
            <a:r>
              <a:rPr lang="ru-RU" sz="2400" i="1" dirty="0" smtClean="0">
                <a:latin typeface="Bookman Old Style" pitchFamily="18" charset="0"/>
              </a:rPr>
              <a:t/>
            </a:r>
            <a:br>
              <a:rPr lang="ru-RU" sz="2400" i="1" dirty="0" smtClean="0">
                <a:latin typeface="Bookman Old Style" pitchFamily="18" charset="0"/>
              </a:rPr>
            </a:br>
            <a:r>
              <a:rPr lang="ru-RU" sz="2400" i="1" dirty="0" smtClean="0">
                <a:latin typeface="Bookman Old Style" pitchFamily="18" charset="0"/>
              </a:rPr>
              <a:t/>
            </a:r>
            <a:br>
              <a:rPr lang="ru-RU" sz="2400" i="1" dirty="0" smtClean="0">
                <a:latin typeface="Bookman Old Style" pitchFamily="18" charset="0"/>
              </a:rPr>
            </a:br>
            <a:r>
              <a:rPr lang="ru-RU" sz="2400" i="1" dirty="0" smtClean="0">
                <a:latin typeface="Bookman Old Style" pitchFamily="18" charset="0"/>
              </a:rPr>
              <a:t/>
            </a:r>
            <a:br>
              <a:rPr lang="ru-RU" sz="2400" i="1" dirty="0" smtClean="0">
                <a:latin typeface="Bookman Old Style" pitchFamily="18" charset="0"/>
              </a:rPr>
            </a:br>
            <a:r>
              <a:rPr lang="ru-RU" sz="2400" i="1" dirty="0" smtClean="0">
                <a:latin typeface="Bookman Old Style" pitchFamily="18" charset="0"/>
              </a:rPr>
              <a:t/>
            </a:r>
            <a:br>
              <a:rPr lang="ru-RU" sz="2400" i="1" dirty="0" smtClean="0">
                <a:latin typeface="Bookman Old Style" pitchFamily="18" charset="0"/>
              </a:rPr>
            </a:br>
            <a:r>
              <a:rPr lang="ru-RU" sz="2400" i="1" dirty="0" smtClean="0">
                <a:latin typeface="Bookman Old Style" pitchFamily="18" charset="0"/>
              </a:rPr>
              <a:t/>
            </a:r>
            <a:br>
              <a:rPr lang="ru-RU" sz="2400" i="1" dirty="0" smtClean="0">
                <a:latin typeface="Bookman Old Style" pitchFamily="18" charset="0"/>
              </a:rPr>
            </a:br>
            <a:r>
              <a:rPr lang="ru-RU" sz="2400" i="1" dirty="0" smtClean="0">
                <a:latin typeface="Bookman Old Style" pitchFamily="18" charset="0"/>
              </a:rPr>
              <a:t/>
            </a:r>
            <a:br>
              <a:rPr lang="ru-RU" sz="2400" i="1" dirty="0" smtClean="0">
                <a:latin typeface="Bookman Old Style" pitchFamily="18" charset="0"/>
              </a:rPr>
            </a:br>
            <a:r>
              <a:rPr lang="ru-RU" sz="2400" i="1" dirty="0" smtClean="0">
                <a:latin typeface="Bookman Old Style" pitchFamily="18" charset="0"/>
              </a:rPr>
              <a:t/>
            </a:r>
            <a:br>
              <a:rPr lang="ru-RU" sz="2400" i="1" dirty="0" smtClean="0">
                <a:latin typeface="Bookman Old Style" pitchFamily="18" charset="0"/>
              </a:rPr>
            </a:br>
            <a:r>
              <a:rPr lang="ru-RU" sz="2400" i="1" dirty="0" smtClean="0">
                <a:latin typeface="Bookman Old Style" pitchFamily="18" charset="0"/>
              </a:rPr>
              <a:t/>
            </a:r>
            <a:br>
              <a:rPr lang="ru-RU" sz="2400" i="1" dirty="0" smtClean="0">
                <a:latin typeface="Bookman Old Style" pitchFamily="18" charset="0"/>
              </a:rPr>
            </a:br>
            <a:r>
              <a:rPr lang="ru-RU" sz="2400" i="1" dirty="0" smtClean="0">
                <a:latin typeface="Bookman Old Style" pitchFamily="18" charset="0"/>
              </a:rPr>
              <a:t>Люблю я Пушкина</a:t>
            </a:r>
            <a:br>
              <a:rPr lang="ru-RU" sz="2400" i="1" dirty="0" smtClean="0">
                <a:latin typeface="Bookman Old Style" pitchFamily="18" charset="0"/>
              </a:rPr>
            </a:br>
            <a:r>
              <a:rPr lang="ru-RU" sz="2400" i="1" dirty="0" smtClean="0">
                <a:latin typeface="Bookman Old Style" pitchFamily="18" charset="0"/>
              </a:rPr>
              <a:t>                            творенья,</a:t>
            </a:r>
            <a:br>
              <a:rPr lang="ru-RU" sz="2400" i="1" dirty="0" smtClean="0">
                <a:latin typeface="Bookman Old Style" pitchFamily="18" charset="0"/>
              </a:rPr>
            </a:br>
            <a:r>
              <a:rPr lang="ru-RU" sz="2400" i="1" dirty="0" smtClean="0">
                <a:latin typeface="Bookman Old Style" pitchFamily="18" charset="0"/>
              </a:rPr>
              <a:t>И это вовсе не секрет.</a:t>
            </a:r>
            <a:br>
              <a:rPr lang="ru-RU" sz="2400" i="1" dirty="0" smtClean="0">
                <a:latin typeface="Bookman Old Style" pitchFamily="18" charset="0"/>
              </a:rPr>
            </a:br>
            <a:r>
              <a:rPr lang="ru-RU" sz="2400" i="1" dirty="0" smtClean="0">
                <a:latin typeface="Bookman Old Style" pitchFamily="18" charset="0"/>
              </a:rPr>
              <a:t>Его поэм, стихотворений</a:t>
            </a:r>
            <a:br>
              <a:rPr lang="ru-RU" sz="2400" i="1" dirty="0" smtClean="0">
                <a:latin typeface="Bookman Old Style" pitchFamily="18" charset="0"/>
              </a:rPr>
            </a:br>
            <a:r>
              <a:rPr lang="ru-RU" sz="2400" i="1" dirty="0" smtClean="0">
                <a:latin typeface="Bookman Old Style" pitchFamily="18" charset="0"/>
              </a:rPr>
              <a:t>Прекрасней не было и нет!</a:t>
            </a:r>
            <a:br>
              <a:rPr lang="ru-RU" sz="2400" i="1" dirty="0" smtClean="0">
                <a:latin typeface="Bookman Old Style" pitchFamily="18" charset="0"/>
              </a:rPr>
            </a:br>
            <a:r>
              <a:rPr lang="ru-RU" sz="2400" i="1" dirty="0" smtClean="0">
                <a:latin typeface="Bookman Old Style" pitchFamily="18" charset="0"/>
              </a:rPr>
              <a:t>С </a:t>
            </a:r>
            <a:r>
              <a:rPr lang="ru-RU" sz="2400" i="1" dirty="0" err="1" smtClean="0">
                <a:latin typeface="Bookman Old Style" pitchFamily="18" charset="0"/>
              </a:rPr>
              <a:t>мальства</a:t>
            </a:r>
            <a:r>
              <a:rPr lang="ru-RU" sz="2400" i="1" dirty="0" smtClean="0">
                <a:latin typeface="Bookman Old Style" pitchFamily="18" charset="0"/>
              </a:rPr>
              <a:t> его читаем</a:t>
            </a:r>
            <a:br>
              <a:rPr lang="ru-RU" sz="2400" i="1" dirty="0" smtClean="0">
                <a:latin typeface="Bookman Old Style" pitchFamily="18" charset="0"/>
              </a:rPr>
            </a:br>
            <a:r>
              <a:rPr lang="ru-RU" sz="2400" i="1" dirty="0" smtClean="0">
                <a:latin typeface="Bookman Old Style" pitchFamily="18" charset="0"/>
              </a:rPr>
              <a:t>                                   сказки,</a:t>
            </a:r>
            <a:br>
              <a:rPr lang="ru-RU" sz="2400" i="1" dirty="0" smtClean="0">
                <a:latin typeface="Bookman Old Style" pitchFamily="18" charset="0"/>
              </a:rPr>
            </a:br>
            <a:r>
              <a:rPr lang="ru-RU" sz="2400" i="1" dirty="0" smtClean="0">
                <a:latin typeface="Bookman Old Style" pitchFamily="18" charset="0"/>
              </a:rPr>
              <a:t>В них жар души, природы</a:t>
            </a:r>
            <a:br>
              <a:rPr lang="ru-RU" sz="2400" i="1" dirty="0" smtClean="0">
                <a:latin typeface="Bookman Old Style" pitchFamily="18" charset="0"/>
              </a:rPr>
            </a:br>
            <a:r>
              <a:rPr lang="ru-RU" sz="2400" i="1" dirty="0" smtClean="0">
                <a:latin typeface="Bookman Old Style" pitchFamily="18" charset="0"/>
              </a:rPr>
              <a:t>                                   краски.</a:t>
            </a:r>
            <a:br>
              <a:rPr lang="ru-RU" sz="2400" i="1" dirty="0" smtClean="0">
                <a:latin typeface="Bookman Old Style" pitchFamily="18" charset="0"/>
              </a:rPr>
            </a:br>
            <a:r>
              <a:rPr lang="ru-RU" sz="2400" i="1" dirty="0" smtClean="0">
                <a:latin typeface="Bookman Old Style" pitchFamily="18" charset="0"/>
              </a:rPr>
              <a:t>Добро цветёт в них, злоба</a:t>
            </a:r>
            <a:br>
              <a:rPr lang="ru-RU" sz="2400" i="1" dirty="0" smtClean="0">
                <a:latin typeface="Bookman Old Style" pitchFamily="18" charset="0"/>
              </a:rPr>
            </a:br>
            <a:r>
              <a:rPr lang="ru-RU" sz="2400" i="1" dirty="0" smtClean="0">
                <a:latin typeface="Bookman Old Style" pitchFamily="18" charset="0"/>
              </a:rPr>
              <a:t>                                  чахнет.</a:t>
            </a:r>
            <a:br>
              <a:rPr lang="ru-RU" sz="2400" i="1" dirty="0" smtClean="0">
                <a:latin typeface="Bookman Old Style" pitchFamily="18" charset="0"/>
              </a:rPr>
            </a:br>
            <a:r>
              <a:rPr lang="ru-RU" sz="2400" i="1" dirty="0" smtClean="0">
                <a:latin typeface="Bookman Old Style" pitchFamily="18" charset="0"/>
              </a:rPr>
              <a:t>В них русский дух, </a:t>
            </a:r>
            <a:br>
              <a:rPr lang="ru-RU" sz="2400" i="1" dirty="0" smtClean="0">
                <a:latin typeface="Bookman Old Style" pitchFamily="18" charset="0"/>
              </a:rPr>
            </a:br>
            <a:r>
              <a:rPr lang="ru-RU" sz="2400" i="1" dirty="0" smtClean="0">
                <a:latin typeface="Bookman Old Style" pitchFamily="18" charset="0"/>
              </a:rPr>
              <a:t>в них Русью пахнет!</a:t>
            </a:r>
            <a:br>
              <a:rPr lang="ru-RU" sz="2400" i="1" dirty="0" smtClean="0">
                <a:latin typeface="Bookman Old Style" pitchFamily="18" charset="0"/>
              </a:rPr>
            </a:br>
            <a:r>
              <a:rPr lang="ru-RU" sz="2400" i="1" dirty="0" smtClean="0">
                <a:latin typeface="Bookman Old Style" pitchFamily="18" charset="0"/>
              </a:rPr>
              <a:t>За Пушкина Руси спасибо</a:t>
            </a:r>
            <a:br>
              <a:rPr lang="ru-RU" sz="2400" i="1" dirty="0" smtClean="0">
                <a:latin typeface="Bookman Old Style" pitchFamily="18" charset="0"/>
              </a:rPr>
            </a:br>
            <a:r>
              <a:rPr lang="ru-RU" sz="2400" i="1" dirty="0" smtClean="0">
                <a:latin typeface="Bookman Old Style" pitchFamily="18" charset="0"/>
              </a:rPr>
              <a:t>От имени всего народа!</a:t>
            </a:r>
            <a:br>
              <a:rPr lang="ru-RU" sz="2400" i="1" dirty="0" smtClean="0">
                <a:latin typeface="Bookman Old Style" pitchFamily="18" charset="0"/>
              </a:rPr>
            </a:br>
            <a:r>
              <a:rPr lang="ru-RU" sz="2400" i="1" dirty="0" smtClean="0">
                <a:latin typeface="Bookman Old Style" pitchFamily="18" charset="0"/>
              </a:rPr>
              <a:t>Ведь мы стихи его читаем</a:t>
            </a:r>
            <a:br>
              <a:rPr lang="ru-RU" sz="2400" i="1" dirty="0" smtClean="0">
                <a:latin typeface="Bookman Old Style" pitchFamily="18" charset="0"/>
              </a:rPr>
            </a:br>
            <a:r>
              <a:rPr lang="ru-RU" sz="2400" i="1" dirty="0" smtClean="0">
                <a:latin typeface="Bookman Old Style" pitchFamily="18" charset="0"/>
              </a:rPr>
              <a:t>Как он писал – </a:t>
            </a:r>
            <a:br>
              <a:rPr lang="ru-RU" sz="2400" i="1" dirty="0" smtClean="0">
                <a:latin typeface="Bookman Old Style" pitchFamily="18" charset="0"/>
              </a:rPr>
            </a:br>
            <a:r>
              <a:rPr lang="ru-RU" sz="2400" i="1" dirty="0" smtClean="0">
                <a:latin typeface="Bookman Old Style" pitchFamily="18" charset="0"/>
              </a:rPr>
              <a:t>                         без перевода.</a:t>
            </a:r>
            <a:br>
              <a:rPr lang="ru-RU" sz="2400" i="1" dirty="0" smtClean="0">
                <a:latin typeface="Bookman Old Style" pitchFamily="18" charset="0"/>
              </a:rPr>
            </a:br>
            <a:r>
              <a:rPr lang="ru-RU" sz="2400" dirty="0" smtClean="0"/>
              <a:t>                                                             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      </a:t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6" name="Picture 4" descr="C:\Documents and Settings\Admin\Рабочий стол\пушкин1\image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04664"/>
            <a:ext cx="472440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 extrusionH="76200">
            <a:bevelT w="444500" prst="artDeco"/>
            <a:extrusionClr>
              <a:schemeClr val="accent3">
                <a:lumMod val="40000"/>
                <a:lumOff val="6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1" y="0"/>
            <a:ext cx="15476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Заголовок 4"/>
          <p:cNvSpPr>
            <a:spLocks noGrp="1"/>
          </p:cNvSpPr>
          <p:nvPr>
            <p:ph type="title"/>
          </p:nvPr>
        </p:nvSpPr>
        <p:spPr>
          <a:xfrm>
            <a:off x="2339975" y="274638"/>
            <a:ext cx="6346825" cy="1143000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103" name="Содержимое 5"/>
          <p:cNvSpPr>
            <a:spLocks noGrp="1"/>
          </p:cNvSpPr>
          <p:nvPr>
            <p:ph idx="1"/>
          </p:nvPr>
        </p:nvSpPr>
        <p:spPr>
          <a:xfrm>
            <a:off x="1835696" y="188640"/>
            <a:ext cx="6984454" cy="1656184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4000" b="1" i="1" dirty="0" smtClean="0"/>
              <a:t>Что за прелесть эти сказки! Каждая есть поэма!»</a:t>
            </a:r>
            <a:endParaRPr lang="ru-RU" sz="4000" b="1" dirty="0" smtClean="0"/>
          </a:p>
        </p:txBody>
      </p:sp>
      <p:pic>
        <p:nvPicPr>
          <p:cNvPr id="6" name="Picture 5" descr="няня  и саш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916832"/>
            <a:ext cx="6408712" cy="47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А знаешь ли ты </a:t>
            </a:r>
            <a:b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сказки </a:t>
            </a:r>
            <a:b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А.С. Пушкина?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09120"/>
          </a:xfrm>
          <a:ln>
            <a:noFill/>
          </a:ln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hlinkClick r:id="rId3" tooltip="Сказка о попе и о работнике его Балде"/>
              </a:rPr>
              <a:t>Сказка о попе и о работнике его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hlinkClick r:id="rId3" tooltip="Сказка о попе и о работнике его Балде"/>
              </a:rPr>
              <a:t>Балде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(1830)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hlinkClick r:id="rId4" tooltip="Сказка о медведихе (страница отсутствует)"/>
              </a:rPr>
              <a:t>Сказка о медведихе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(1830—1831)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hlinkClick r:id="rId5" tooltip="Сказка о царе Салтане, о сыне его славном и могучем богатыре князе Гвидоне Салтановиче и о прекрасной царевне лебеди"/>
              </a:rPr>
              <a:t>Сказка о царе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hlinkClick r:id="rId5" tooltip="Сказка о царе Салтане, о сыне его славном и могучем богатыре князе Гвидоне Салтановиче и о прекрасной царевне лебеди"/>
              </a:rPr>
              <a:t>Салтане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hlinkClick r:id="rId5" tooltip="Сказка о царе Салтане, о сыне его славном и могучем богатыре князе Гвидоне Салтановиче и о прекрасной царевне лебеди"/>
              </a:rPr>
              <a:t>, о сыне его славном и могучем богатыре князе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hlinkClick r:id="rId5" tooltip="Сказка о царе Салтане, о сыне его славном и могучем богатыре князе Гвидоне Салтановиче и о прекрасной царевне лебеди"/>
              </a:rPr>
              <a:t>Гвидоне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hlinkClick r:id="rId5" tooltip="Сказка о царе Салтане, о сыне его славном и могучем богатыре князе Гвидоне Салтановиче и о прекрасной царевне лебеди"/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hlinkClick r:id="rId5" tooltip="Сказка о царе Салтане, о сыне его славном и могучем богатыре князе Гвидоне Салтановиче и о прекрасной царевне лебеди"/>
              </a:rPr>
              <a:t>Салтановиче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hlinkClick r:id="rId5" tooltip="Сказка о царе Салтане, о сыне его славном и могучем богатыре князе Гвидоне Салтановиче и о прекрасной царевне лебеди"/>
              </a:rPr>
              <a:t> и о прекрасной царевне лебеди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(1831)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hlinkClick r:id="rId6" tooltip="Сказка о рыбаке и рыбке"/>
              </a:rPr>
              <a:t>Сказка о рыбаке и рыбке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(1833)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hlinkClick r:id="rId7" tooltip="Сказка о мёртвой царевне и семи богатырях"/>
              </a:rPr>
              <a:t>Сказка о мёртвой царевне и семи богатырях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(1833)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hlinkClick r:id="rId8" tooltip="Сказка о золотом петушке (страница отсутствует)"/>
              </a:rPr>
              <a:t>Сказка о золотом петушке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(1834)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7172" name="Picture 6" descr="books_9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00800" y="4038600"/>
            <a:ext cx="24479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Когда мы читаем  сказки Пушкина, то попадаем в удивительный мир.</a:t>
            </a:r>
            <a:endParaRPr lang="ru-RU" b="1" dirty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40" name="Picture 14" descr="Руслан и Люджмила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828800"/>
            <a:ext cx="19050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Сказка о царе Салтане1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4267200"/>
            <a:ext cx="1531938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 descr="2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3581400"/>
            <a:ext cx="203835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9" descr="72537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1200" y="1752600"/>
            <a:ext cx="128270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0" descr="93111903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9000" y="1600200"/>
            <a:ext cx="19050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1" descr="94021704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57800" y="4191000"/>
            <a:ext cx="1905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2" descr="98120515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447800"/>
            <a:ext cx="19050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3" descr="5400004254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400" y="4876800"/>
            <a:ext cx="1698625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5" descr="Руслан и Людмила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57800" y="1752600"/>
            <a:ext cx="19050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16" descr="Сказка о попе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57600" y="4572000"/>
            <a:ext cx="1354138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 extrusionH="76200">
            <a:bevelT w="444500" prst="artDeco"/>
            <a:extrusionClr>
              <a:schemeClr val="accent3">
                <a:lumMod val="40000"/>
                <a:lumOff val="6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kern="10" dirty="0">
              <a:ln w="9525">
                <a:round/>
                <a:headEnd/>
                <a:tailEnd/>
              </a:ln>
              <a:solidFill>
                <a:schemeClr val="tx1"/>
              </a:solidFill>
              <a:latin typeface="Impact"/>
            </a:endParaRPr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0" y="0"/>
            <a:ext cx="14036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Заголовок 4"/>
          <p:cNvSpPr>
            <a:spLocks noGrp="1"/>
          </p:cNvSpPr>
          <p:nvPr>
            <p:ph type="title"/>
          </p:nvPr>
        </p:nvSpPr>
        <p:spPr>
          <a:xfrm>
            <a:off x="2339975" y="274638"/>
            <a:ext cx="6346825" cy="1143000"/>
          </a:xfrm>
        </p:spPr>
        <p:txBody>
          <a:bodyPr/>
          <a:lstStyle/>
          <a:p>
            <a:pPr eaLnBrk="1" hangingPunct="1"/>
            <a:r>
              <a:rPr lang="ru-RU" kern="10" dirty="0" smtClean="0">
                <a:ln w="9525">
                  <a:round/>
                  <a:headEnd/>
                  <a:tailEnd/>
                </a:ln>
                <a:solidFill>
                  <a:schemeClr val="tx1"/>
                </a:solidFill>
                <a:latin typeface="Impact"/>
              </a:rPr>
              <a:t>Узнай сказку по рисунку</a:t>
            </a:r>
            <a:br>
              <a:rPr lang="ru-RU" kern="10" dirty="0" smtClean="0">
                <a:ln w="9525">
                  <a:round/>
                  <a:headEnd/>
                  <a:tailEnd/>
                </a:ln>
                <a:solidFill>
                  <a:schemeClr val="tx1"/>
                </a:solidFill>
                <a:latin typeface="Impact"/>
              </a:rPr>
            </a:br>
            <a:endParaRPr lang="ru-RU" dirty="0" smtClean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8604448" y="1600200"/>
            <a:ext cx="82352" cy="457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" name="Picture 5" descr="kor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412776"/>
            <a:ext cx="5616575" cy="4392488"/>
          </a:xfrm>
          <a:prstGeom prst="rect">
            <a:avLst/>
          </a:prstGeom>
          <a:noFill/>
        </p:spPr>
      </p:pic>
      <p:pic>
        <p:nvPicPr>
          <p:cNvPr id="8" name="Picture 5" descr="5F448BBE39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1268760"/>
            <a:ext cx="4824536" cy="4824536"/>
          </a:xfrm>
          <a:prstGeom prst="rect">
            <a:avLst/>
          </a:prstGeom>
          <a:noFill/>
        </p:spPr>
      </p:pic>
      <p:pic>
        <p:nvPicPr>
          <p:cNvPr id="9" name="Picture 5" descr="i?id=44556732&amp;tov=4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1052736"/>
            <a:ext cx="4824536" cy="5328592"/>
          </a:xfrm>
          <a:prstGeom prst="rect">
            <a:avLst/>
          </a:prstGeom>
          <a:noFill/>
        </p:spPr>
      </p:pic>
      <p:pic>
        <p:nvPicPr>
          <p:cNvPr id="11" name="Picture 5" descr="i?id=44225619&amp;tov=3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760" y="1052736"/>
            <a:ext cx="5472608" cy="5184576"/>
          </a:xfrm>
          <a:prstGeom prst="rect">
            <a:avLst/>
          </a:prstGeom>
          <a:noFill/>
        </p:spPr>
      </p:pic>
      <p:pic>
        <p:nvPicPr>
          <p:cNvPr id="12" name="Picture 5" descr="img_3_5_0_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39752" y="836712"/>
            <a:ext cx="5976664" cy="602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СПАСИБО ЗА ВНИМАНИЕ!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2209800" y="4495800"/>
            <a:ext cx="685800" cy="2587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4" name="Рисунок 4" descr="4064943_df3790bf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124744"/>
            <a:ext cx="3962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5" descr="duh_kotbau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048000"/>
            <a:ext cx="27813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0" y="0"/>
            <a:ext cx="2195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00">
            <a:alpha val="4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 extrusionH="76200">
            <a:bevelT w="444500" prst="artDeco"/>
            <a:extrusionClr>
              <a:schemeClr val="accent3">
                <a:lumMod val="40000"/>
                <a:lumOff val="6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Tx/>
              <a:buNone/>
            </a:pPr>
            <a:r>
              <a:rPr lang="ru-RU" sz="2800" b="1" i="1" dirty="0" smtClean="0">
                <a:solidFill>
                  <a:schemeClr val="tx1"/>
                </a:solidFill>
              </a:rPr>
              <a:t>6 июня 1799 года </a:t>
            </a:r>
          </a:p>
          <a:p>
            <a:pPr eaLnBrk="1" hangingPunct="1">
              <a:buFontTx/>
              <a:buNone/>
            </a:pPr>
            <a:r>
              <a:rPr lang="ru-RU" sz="2800" b="1" i="1" dirty="0" smtClean="0">
                <a:solidFill>
                  <a:schemeClr val="tx1"/>
                </a:solidFill>
              </a:rPr>
              <a:t>   в Москве в дворянской </a:t>
            </a:r>
          </a:p>
          <a:p>
            <a:pPr eaLnBrk="1" hangingPunct="1">
              <a:buFontTx/>
              <a:buNone/>
            </a:pPr>
            <a:r>
              <a:rPr lang="ru-RU" sz="2800" b="1" i="1" dirty="0" smtClean="0">
                <a:solidFill>
                  <a:schemeClr val="tx1"/>
                </a:solidFill>
              </a:rPr>
              <a:t>помещичьей семье Пушкиных </a:t>
            </a:r>
          </a:p>
          <a:p>
            <a:pPr eaLnBrk="1" hangingPunct="1">
              <a:buFontTx/>
              <a:buNone/>
            </a:pPr>
            <a:r>
              <a:rPr lang="ru-RU" sz="2800" b="1" i="1" dirty="0" smtClean="0">
                <a:solidFill>
                  <a:schemeClr val="tx1"/>
                </a:solidFill>
              </a:rPr>
              <a:t>родился мальчик, которому </a:t>
            </a:r>
          </a:p>
          <a:p>
            <a:pPr eaLnBrk="1" hangingPunct="1">
              <a:buFontTx/>
              <a:buNone/>
            </a:pPr>
            <a:r>
              <a:rPr lang="ru-RU" sz="2800" b="1" i="1" dirty="0" smtClean="0">
                <a:solidFill>
                  <a:schemeClr val="tx1"/>
                </a:solidFill>
              </a:rPr>
              <a:t>суждено было стать одним </a:t>
            </a:r>
          </a:p>
          <a:p>
            <a:pPr eaLnBrk="1" hangingPunct="1">
              <a:buFontTx/>
              <a:buNone/>
            </a:pPr>
            <a:r>
              <a:rPr lang="ru-RU" sz="2800" b="1" i="1" dirty="0" smtClean="0">
                <a:solidFill>
                  <a:schemeClr val="tx1"/>
                </a:solidFill>
              </a:rPr>
              <a:t>из величайших поэтов России.</a:t>
            </a:r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6948487" y="0"/>
            <a:ext cx="2195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Заголовок 4"/>
          <p:cNvSpPr>
            <a:spLocks noGrp="1"/>
          </p:cNvSpPr>
          <p:nvPr>
            <p:ph type="title"/>
          </p:nvPr>
        </p:nvSpPr>
        <p:spPr>
          <a:xfrm>
            <a:off x="1" y="274638"/>
            <a:ext cx="6732239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Биография  </a:t>
            </a:r>
            <a:br>
              <a:rPr lang="ru-RU" dirty="0" smtClean="0"/>
            </a:br>
            <a:r>
              <a:rPr lang="ru-RU" dirty="0" smtClean="0"/>
              <a:t>А. С.  Пушкина</a:t>
            </a:r>
          </a:p>
        </p:txBody>
      </p:sp>
      <p:pic>
        <p:nvPicPr>
          <p:cNvPr id="6" name="Picture 5" descr="i?id=945431&amp;tov=2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556792"/>
            <a:ext cx="3537520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00">
            <a:alpha val="4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 extrusionH="76200">
            <a:bevelT w="444500" prst="artDeco"/>
            <a:extrusionClr>
              <a:schemeClr val="accent3">
                <a:lumMod val="40000"/>
                <a:lumOff val="6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02" name="Заголовок 4"/>
          <p:cNvSpPr>
            <a:spLocks noGrp="1"/>
          </p:cNvSpPr>
          <p:nvPr>
            <p:ph type="title"/>
          </p:nvPr>
        </p:nvSpPr>
        <p:spPr>
          <a:xfrm>
            <a:off x="2339975" y="274638"/>
            <a:ext cx="6346825" cy="1143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" name="Picture 7" descr="Изображение 013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251520" y="476672"/>
            <a:ext cx="403244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Содержимое 5"/>
          <p:cNvSpPr>
            <a:spLocks noGrp="1"/>
          </p:cNvSpPr>
          <p:nvPr>
            <p:ph idx="1"/>
          </p:nvPr>
        </p:nvSpPr>
        <p:spPr>
          <a:xfrm>
            <a:off x="2484438" y="1600200"/>
            <a:ext cx="6335712" cy="4852988"/>
          </a:xfrm>
        </p:spPr>
        <p:txBody>
          <a:bodyPr/>
          <a:lstStyle/>
          <a:p>
            <a:pPr algn="ctr">
              <a:buNone/>
            </a:pPr>
            <a:r>
              <a:rPr lang="ru-RU" sz="3600" b="1" i="1" dirty="0" smtClean="0"/>
              <a:t>Отец, Сергей Львович, небогатый помещик, человек образованный, хорошо знал литературу, </a:t>
            </a:r>
          </a:p>
          <a:p>
            <a:pPr algn="ctr">
              <a:buNone/>
            </a:pPr>
            <a:r>
              <a:rPr lang="ru-RU" sz="3600" b="1" i="1" dirty="0" smtClean="0"/>
              <a:t>был знаком со многими русскими писателями и сам немного писал.</a:t>
            </a:r>
          </a:p>
          <a:p>
            <a:pPr marL="0" indent="0" eaLnBrk="1" hangingPunct="1">
              <a:buFont typeface="Arial" charset="0"/>
              <a:buNone/>
            </a:pPr>
            <a:endParaRPr lang="ru-RU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00">
            <a:alpha val="4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 extrusionH="76200">
            <a:bevelT w="444500" prst="artDeco"/>
            <a:extrusionClr>
              <a:schemeClr val="accent3">
                <a:lumMod val="40000"/>
                <a:lumOff val="6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02" name="Заголовок 4"/>
          <p:cNvSpPr>
            <a:spLocks noGrp="1"/>
          </p:cNvSpPr>
          <p:nvPr>
            <p:ph type="title"/>
          </p:nvPr>
        </p:nvSpPr>
        <p:spPr>
          <a:xfrm>
            <a:off x="2339975" y="274638"/>
            <a:ext cx="6346825" cy="1143000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6" name="Рисунок 4" descr="pushkina_n_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3725361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Содержимое 5"/>
          <p:cNvSpPr>
            <a:spLocks noGrp="1"/>
          </p:cNvSpPr>
          <p:nvPr>
            <p:ph idx="1"/>
          </p:nvPr>
        </p:nvSpPr>
        <p:spPr>
          <a:xfrm>
            <a:off x="3779912" y="764704"/>
            <a:ext cx="4896544" cy="511256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sz="4400" b="1" i="1" dirty="0" smtClean="0"/>
              <a:t>Мать, Надежда Осиповна, приходилась внучкой арапу Петра </a:t>
            </a:r>
            <a:r>
              <a:rPr lang="en-US" sz="4400" b="1" i="1" dirty="0" smtClean="0"/>
              <a:t>I</a:t>
            </a:r>
            <a:r>
              <a:rPr lang="ru-RU" sz="4400" b="1" i="1" dirty="0" smtClean="0"/>
              <a:t>, впоследствии русскому генералу Ганнибалу</a:t>
            </a:r>
            <a:r>
              <a:rPr lang="ru-RU" sz="4400" b="1" dirty="0" smtClean="0"/>
              <a:t>.</a:t>
            </a:r>
          </a:p>
          <a:p>
            <a:pPr marL="0" indent="0" eaLnBrk="1" hangingPunct="1">
              <a:buFont typeface="Arial" charset="0"/>
              <a:buNone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00">
            <a:alpha val="4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 extrusionH="76200">
            <a:bevelT w="444500" prst="artDeco"/>
            <a:extrusionClr>
              <a:schemeClr val="accent3">
                <a:lumMod val="40000"/>
                <a:lumOff val="6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02" name="Заголовок 4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5" cy="1143000"/>
          </a:xfrm>
        </p:spPr>
        <p:txBody>
          <a:bodyPr/>
          <a:lstStyle/>
          <a:p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b="1" i="1" dirty="0" smtClean="0"/>
              <a:t>Детей в семье Пушкиных было трое. Старшая -Ольга,  второй  - Александр и младший – </a:t>
            </a:r>
            <a:r>
              <a:rPr lang="ru-RU" sz="3200" b="1" i="1" dirty="0" err="1" smtClean="0"/>
              <a:t>Лёвушка</a:t>
            </a:r>
            <a:r>
              <a:rPr lang="ru-RU" sz="3200" b="1" i="1" dirty="0" smtClean="0"/>
              <a:t>, </a:t>
            </a:r>
            <a:br>
              <a:rPr lang="ru-RU" sz="3200" b="1" i="1" dirty="0" smtClean="0"/>
            </a:br>
            <a:r>
              <a:rPr lang="ru-RU" sz="3200" b="1" i="1" dirty="0" smtClean="0"/>
              <a:t>любимец семьи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 smtClean="0"/>
          </a:p>
        </p:txBody>
      </p:sp>
      <p:pic>
        <p:nvPicPr>
          <p:cNvPr id="6" name="Picture 5" descr="C:\Documents and Settings\Admin\Рабочий стол\Пушкин\pavlischeva_o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14875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Documents and Settings\Admin\Рабочий стол\Пушкин\pushkin_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contrast="18000"/>
          </a:blip>
          <a:srcRect/>
          <a:stretch>
            <a:fillRect/>
          </a:stretch>
        </p:blipFill>
        <p:spPr bwMode="auto">
          <a:xfrm>
            <a:off x="2771799" y="404664"/>
            <a:ext cx="2671497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Documents and Settings\Admin\Рабочий стол\Пушкин\pushkin_l_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980728"/>
            <a:ext cx="3039621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 extrusionH="76200">
            <a:bevelT w="444500" prst="artDeco"/>
            <a:extrusionClr>
              <a:schemeClr val="accent3">
                <a:lumMod val="40000"/>
                <a:lumOff val="6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02" name="Заголовок 4"/>
          <p:cNvSpPr>
            <a:spLocks noGrp="1"/>
          </p:cNvSpPr>
          <p:nvPr>
            <p:ph type="title"/>
          </p:nvPr>
        </p:nvSpPr>
        <p:spPr>
          <a:xfrm>
            <a:off x="2339975" y="274638"/>
            <a:ext cx="6346825" cy="1143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103" name="Содержимое 5"/>
          <p:cNvSpPr>
            <a:spLocks noGrp="1"/>
          </p:cNvSpPr>
          <p:nvPr>
            <p:ph idx="1"/>
          </p:nvPr>
        </p:nvSpPr>
        <p:spPr>
          <a:xfrm>
            <a:off x="0" y="0"/>
            <a:ext cx="6300192" cy="6858000"/>
          </a:xfrm>
        </p:spPr>
        <p:txBody>
          <a:bodyPr/>
          <a:lstStyle/>
          <a:p>
            <a:pPr>
              <a:buNone/>
            </a:pPr>
            <a:endParaRPr lang="ru-RU" sz="2800" b="1" i="1" dirty="0" smtClean="0"/>
          </a:p>
          <a:p>
            <a:pPr>
              <a:buNone/>
            </a:pPr>
            <a:endParaRPr lang="ru-RU" sz="2800" b="1" i="1" dirty="0" smtClean="0"/>
          </a:p>
          <a:p>
            <a:pPr>
              <a:buNone/>
            </a:pPr>
            <a:r>
              <a:rPr lang="ru-RU" sz="2800" b="1" i="1" dirty="0" smtClean="0"/>
              <a:t>В доме Пушкиных часто устраивались литературные </a:t>
            </a:r>
          </a:p>
          <a:p>
            <a:pPr>
              <a:buNone/>
            </a:pPr>
            <a:r>
              <a:rPr lang="ru-RU" sz="2800" b="1" i="1" dirty="0" smtClean="0"/>
              <a:t>и музыкальные вечера, в которых маленький Пушкин</a:t>
            </a:r>
          </a:p>
          <a:p>
            <a:pPr>
              <a:buNone/>
            </a:pPr>
            <a:r>
              <a:rPr lang="ru-RU" sz="2800" b="1" i="1" dirty="0" smtClean="0"/>
              <a:t>с восторгом принимал участие. </a:t>
            </a:r>
          </a:p>
          <a:p>
            <a:pPr>
              <a:buNone/>
            </a:pPr>
            <a:r>
              <a:rPr lang="ru-RU" sz="2800" b="1" i="1" dirty="0" smtClean="0"/>
              <a:t>К восьми годам он уже</a:t>
            </a:r>
          </a:p>
          <a:p>
            <a:pPr>
              <a:buNone/>
            </a:pPr>
            <a:r>
              <a:rPr lang="ru-RU" sz="2800" b="1" i="1" dirty="0" smtClean="0"/>
              <a:t>начал писать стихи и эпиграммы. </a:t>
            </a:r>
          </a:p>
          <a:p>
            <a:pPr marL="0" indent="0" algn="ctr" eaLnBrk="1" hangingPunct="1">
              <a:buNone/>
            </a:pPr>
            <a:endParaRPr lang="ru-RU" sz="3600" b="1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6516217" y="0"/>
            <a:ext cx="2627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00">
            <a:alpha val="4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 extrusionH="76200">
            <a:bevelT w="444500" prst="artDeco"/>
            <a:extrusionClr>
              <a:schemeClr val="accent3">
                <a:lumMod val="40000"/>
                <a:lumOff val="6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3200" b="1" i="1" dirty="0" smtClean="0">
                <a:solidFill>
                  <a:schemeClr val="tx1"/>
                </a:solidFill>
              </a:rPr>
              <a:t>Любовь к родному языку </a:t>
            </a:r>
          </a:p>
          <a:p>
            <a:r>
              <a:rPr lang="ru-RU" sz="3200" b="1" i="1" dirty="0" smtClean="0">
                <a:solidFill>
                  <a:schemeClr val="tx1"/>
                </a:solidFill>
              </a:rPr>
              <a:t>маленькому Пушкину привили</a:t>
            </a:r>
          </a:p>
          <a:p>
            <a:r>
              <a:rPr lang="ru-RU" sz="3200" b="1" i="1" dirty="0" smtClean="0">
                <a:solidFill>
                  <a:schemeClr val="tx1"/>
                </a:solidFill>
              </a:rPr>
              <a:t> бабушка, Мария Алексеевна </a:t>
            </a:r>
          </a:p>
          <a:p>
            <a:r>
              <a:rPr lang="ru-RU" sz="3200" b="1" i="1" dirty="0" smtClean="0">
                <a:solidFill>
                  <a:schemeClr val="tx1"/>
                </a:solidFill>
              </a:rPr>
              <a:t>Ганнибал, превосходно </a:t>
            </a:r>
          </a:p>
          <a:p>
            <a:r>
              <a:rPr lang="ru-RU" sz="3200" b="1" i="1" dirty="0" smtClean="0">
                <a:solidFill>
                  <a:schemeClr val="tx1"/>
                </a:solidFill>
              </a:rPr>
              <a:t>говорившая и писавшая </a:t>
            </a:r>
          </a:p>
          <a:p>
            <a:r>
              <a:rPr lang="ru-RU" sz="3200" b="1" i="1" dirty="0" smtClean="0">
                <a:solidFill>
                  <a:schemeClr val="tx1"/>
                </a:solidFill>
              </a:rPr>
              <a:t>по-русски, и </a:t>
            </a:r>
          </a:p>
          <a:p>
            <a:r>
              <a:rPr lang="ru-RU" sz="3200" b="1" i="1" dirty="0" smtClean="0">
                <a:solidFill>
                  <a:schemeClr val="tx1"/>
                </a:solidFill>
              </a:rPr>
              <a:t>няня Арина Родионовна</a:t>
            </a:r>
            <a:r>
              <a:rPr lang="ru-RU" sz="3200" i="1" dirty="0" smtClean="0"/>
              <a:t>.</a:t>
            </a:r>
            <a:endParaRPr lang="ru-RU" sz="3200" i="1" dirty="0"/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6948487" y="0"/>
            <a:ext cx="2195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Заголовок 4"/>
          <p:cNvSpPr>
            <a:spLocks noGrp="1"/>
          </p:cNvSpPr>
          <p:nvPr>
            <p:ph type="title"/>
          </p:nvPr>
        </p:nvSpPr>
        <p:spPr>
          <a:xfrm>
            <a:off x="2339975" y="274638"/>
            <a:ext cx="6346825" cy="1143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103" name="Содержимое 5"/>
          <p:cNvSpPr>
            <a:spLocks noGrp="1"/>
          </p:cNvSpPr>
          <p:nvPr>
            <p:ph idx="1"/>
          </p:nvPr>
        </p:nvSpPr>
        <p:spPr>
          <a:xfrm flipV="1">
            <a:off x="8748464" y="6453187"/>
            <a:ext cx="71686" cy="45719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ru-RU" sz="2400" dirty="0" smtClean="0"/>
          </a:p>
          <a:p>
            <a:pPr marL="0" indent="0" eaLnBrk="1" hangingPunct="1">
              <a:buFont typeface="Arial" charset="0"/>
              <a:buNone/>
            </a:pPr>
            <a:endParaRPr lang="ru-RU" sz="2400" dirty="0" smtClean="0"/>
          </a:p>
        </p:txBody>
      </p:sp>
      <p:pic>
        <p:nvPicPr>
          <p:cNvPr id="7" name="Picture 6" descr="gannibal_m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0"/>
            <a:ext cx="2808982" cy="3528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29545092_23255253_1208780965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501008"/>
            <a:ext cx="2409926" cy="316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00">
            <a:alpha val="4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 extrusionH="76200">
            <a:bevelT w="444500" prst="artDeco"/>
            <a:extrusionClr>
              <a:schemeClr val="accent3">
                <a:lumMod val="40000"/>
                <a:lumOff val="6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0" y="0"/>
            <a:ext cx="2195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Заголовок 4"/>
          <p:cNvSpPr>
            <a:spLocks noGrp="1"/>
          </p:cNvSpPr>
          <p:nvPr>
            <p:ph type="title"/>
          </p:nvPr>
        </p:nvSpPr>
        <p:spPr>
          <a:xfrm>
            <a:off x="2339975" y="274638"/>
            <a:ext cx="6346825" cy="1143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103" name="Содержимое 5"/>
          <p:cNvSpPr>
            <a:spLocks noGrp="1"/>
          </p:cNvSpPr>
          <p:nvPr>
            <p:ph idx="1"/>
          </p:nvPr>
        </p:nvSpPr>
        <p:spPr>
          <a:xfrm>
            <a:off x="2484438" y="692696"/>
            <a:ext cx="6335712" cy="5760492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3600" b="1" i="1" dirty="0" smtClean="0"/>
              <a:t>Настоящим кладом была для Пушкина каждая сказка его доброй и самобытно талантливой няни Арины Родионовны. Многие ее сказки Пушкин использовал впоследствии как сюжеты собственных сказок ( в стихах)</a:t>
            </a:r>
            <a:endParaRPr lang="ru-RU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 extrusionH="76200">
            <a:bevelT w="444500" prst="artDeco"/>
            <a:extrusionClr>
              <a:schemeClr val="accent3">
                <a:lumMod val="40000"/>
                <a:lumOff val="6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02" name="Заголовок 4"/>
          <p:cNvSpPr>
            <a:spLocks noGrp="1"/>
          </p:cNvSpPr>
          <p:nvPr>
            <p:ph type="title"/>
          </p:nvPr>
        </p:nvSpPr>
        <p:spPr>
          <a:xfrm>
            <a:off x="2339975" y="274638"/>
            <a:ext cx="6346825" cy="1143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" name="Picture 15" descr="сканирование00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-259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290</Words>
  <Application>Microsoft Office PowerPoint</Application>
  <PresentationFormat>Экран (4:3)</PresentationFormat>
  <Paragraphs>47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Биография   А. С.  Пушкина</vt:lpstr>
      <vt:lpstr>Презентация PowerPoint</vt:lpstr>
      <vt:lpstr>Презентация PowerPoint</vt:lpstr>
      <vt:lpstr>                     Детей в семье Пушкиных было трое. Старшая -Ольга,  второй  - Александр и младший – Лёвушка,  любимец семьи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начале 1834 г. в Петербурге появился француз барон Дантес.  </vt:lpstr>
      <vt:lpstr>   8 февраля 1837 года, в 5-м часу вечера, на Черной речке в Петербурге состоялась роковая дуэль, на которой Пушкин был смертельно ранен. </vt:lpstr>
      <vt:lpstr>Презентация PowerPoint</vt:lpstr>
      <vt:lpstr>                     Люблю я Пушкина                             творенья, И это вовсе не секрет. Его поэм, стихотворений Прекрасней не было и нет! С мальства его читаем                                    сказки, В них жар души, природы                                    краски. Добро цветёт в них, злоба                                   чахнет. В них русский дух,  в них Русью пахнет! За Пушкина Руси спасибо От имени всего народа! Ведь мы стихи его читаем Как он писал –                           без перевода.                                                                                                                         </vt:lpstr>
      <vt:lpstr>Презентация PowerPoint</vt:lpstr>
      <vt:lpstr>А знаешь ли ты  сказки  А.С. Пушкина?</vt:lpstr>
      <vt:lpstr>Когда мы читаем  сказки Пушкина, то попадаем в удивительный мир.</vt:lpstr>
      <vt:lpstr>Узнай сказку по рисунку </vt:lpstr>
      <vt:lpstr>СПАСИБО ЗА ВНИМАНИЕ!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dobraya</dc:creator>
  <cp:lastModifiedBy>Александр Смирнов</cp:lastModifiedBy>
  <cp:revision>27</cp:revision>
  <dcterms:created xsi:type="dcterms:W3CDTF">2011-07-07T17:29:55Z</dcterms:created>
  <dcterms:modified xsi:type="dcterms:W3CDTF">2018-10-22T13:59:15Z</dcterms:modified>
</cp:coreProperties>
</file>