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CFD2762-0B37-43BE-A70F-05727F1B2D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FD2762-0B37-43BE-A70F-05727F1B2D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FD2762-0B37-43BE-A70F-05727F1B2D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9575498-E5F2-4DE0-A79F-9E991914628E}" type="datetimeFigureOut">
              <a:rPr lang="ru-RU" smtClean="0"/>
              <a:pPr/>
              <a:t>30.12.2016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CFD2762-0B37-43BE-A70F-05727F1B2DF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575498-E5F2-4DE0-A79F-9E991914628E}" type="datetimeFigureOut">
              <a:rPr lang="ru-RU" smtClean="0"/>
              <a:pPr/>
              <a:t>30.12.2016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FD2762-0B37-43BE-A70F-05727F1B2DF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slide" Target="slide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slide" Target="slide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slide" Target="slide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8"/>
            <a:ext cx="7772400" cy="1470025"/>
          </a:xfrm>
        </p:spPr>
        <p:txBody>
          <a:bodyPr/>
          <a:lstStyle/>
          <a:p>
            <a:r>
              <a:rPr lang="ru-RU" dirty="0" smtClean="0"/>
              <a:t>Разделка рыбы</a:t>
            </a:r>
            <a:endParaRPr lang="ru-R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52" y="2214554"/>
            <a:ext cx="6589737"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330389502"/>
      </p:ext>
    </p:extLst>
  </p:cSld>
  <p:clrMapOvr>
    <a:masterClrMapping/>
  </p:clrMapOvr>
  <p:transition advTm="223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lstStyle/>
          <a:p>
            <a:r>
              <a:rPr lang="ru-RU" dirty="0" smtClean="0"/>
              <a:t>Цель разделки</a:t>
            </a:r>
            <a:endParaRPr lang="ru-RU" dirty="0"/>
          </a:p>
        </p:txBody>
      </p:sp>
      <p:sp>
        <p:nvSpPr>
          <p:cNvPr id="3" name="Объект 2"/>
          <p:cNvSpPr>
            <a:spLocks noGrp="1"/>
          </p:cNvSpPr>
          <p:nvPr>
            <p:ph idx="1"/>
          </p:nvPr>
        </p:nvSpPr>
        <p:spPr>
          <a:xfrm>
            <a:off x="1320230" y="1412776"/>
            <a:ext cx="6048672" cy="2476872"/>
          </a:xfrm>
          <a:ln>
            <a:solidFill>
              <a:schemeClr val="bg1"/>
            </a:solidFill>
          </a:ln>
        </p:spPr>
        <p:txBody>
          <a:bodyPr>
            <a:normAutofit fontScale="92500"/>
          </a:bodyPr>
          <a:lstStyle/>
          <a:p>
            <a:pPr algn="just">
              <a:buFont typeface="Wingdings" pitchFamily="2" charset="2"/>
              <a:buChar char="ü"/>
            </a:pPr>
            <a:r>
              <a:rPr lang="ru-RU" dirty="0" smtClean="0"/>
              <a:t>Разделка рыбы преследует следующие цели: отделение съедобной части рыбы от несъедобной; рациональное использование съедобной части рыбы, отделение органов рыбы особенно ценных в пищевом отношении </a:t>
            </a:r>
            <a:endParaRPr lang="ru-RU"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10" y="4071942"/>
            <a:ext cx="28575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6248" y="3429000"/>
            <a:ext cx="4386064" cy="3145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7-конечная звезда 5">
            <a:hlinkClick r:id="rId5" action="ppaction://hlinksldjump"/>
          </p:cNvPr>
          <p:cNvSpPr/>
          <p:nvPr/>
        </p:nvSpPr>
        <p:spPr>
          <a:xfrm>
            <a:off x="8429652" y="214290"/>
            <a:ext cx="428628" cy="4286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xmlns="" val="2999337967"/>
      </p:ext>
    </p:extLst>
  </p:cSld>
  <p:clrMapOvr>
    <a:masterClrMapping/>
  </p:clrMapOvr>
  <p:transition advTm="3291">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Очистка </a:t>
            </a:r>
            <a:r>
              <a:rPr lang="ru-RU" dirty="0"/>
              <a:t>чешуи</a:t>
            </a:r>
          </a:p>
        </p:txBody>
      </p:sp>
      <p:sp>
        <p:nvSpPr>
          <p:cNvPr id="3" name="Объект 2"/>
          <p:cNvSpPr>
            <a:spLocks noGrp="1"/>
          </p:cNvSpPr>
          <p:nvPr>
            <p:ph idx="1"/>
          </p:nvPr>
        </p:nvSpPr>
        <p:spPr>
          <a:xfrm>
            <a:off x="357158" y="2071678"/>
            <a:ext cx="5987008" cy="4525963"/>
          </a:xfrm>
        </p:spPr>
        <p:txBody>
          <a:bodyPr>
            <a:normAutofit fontScale="92500" lnSpcReduction="10000"/>
          </a:bodyPr>
          <a:lstStyle/>
          <a:p>
            <a:pPr algn="just"/>
            <a:r>
              <a:rPr lang="ru-RU" dirty="0"/>
              <a:t>Разделка рыбы начинается с очистки чешуи. Обычно чешую счищают при помощи ножа или специальной терки. Если вы имеете дело с рыбой семейства окуневых (окунь, ерш, судак), вам нужно будет сначала вырезать острый спинной плавник, а потом уже чистить чешую. Чтобы удалить плавник, сделайте с обоих его сторон неглубокие надрезы острым ножом по всей длине плавника. После этого возьмите плавник полотенцем и выдерните его по направлению от хвоста в голове.</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1124744"/>
            <a:ext cx="2686050"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4437112"/>
            <a:ext cx="1800200" cy="1813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7-конечная звезда 5">
            <a:hlinkClick r:id="rId5" action="ppaction://hlinksldjump"/>
          </p:cNvPr>
          <p:cNvSpPr/>
          <p:nvPr/>
        </p:nvSpPr>
        <p:spPr>
          <a:xfrm>
            <a:off x="8429652" y="214290"/>
            <a:ext cx="428628" cy="4286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xmlns="" val="4180487138"/>
      </p:ext>
    </p:extLst>
  </p:cSld>
  <p:clrMapOvr>
    <a:masterClrMapping/>
  </p:clrMapOvr>
  <p:transition advTm="5647">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rmAutofit/>
          </a:bodyPr>
          <a:lstStyle/>
          <a:p>
            <a:r>
              <a:rPr lang="ru-RU" dirty="0" smtClean="0"/>
              <a:t>Потрошение</a:t>
            </a:r>
            <a:endParaRPr lang="ru-RU" dirty="0"/>
          </a:p>
        </p:txBody>
      </p:sp>
      <p:sp>
        <p:nvSpPr>
          <p:cNvPr id="3" name="Объект 2"/>
          <p:cNvSpPr>
            <a:spLocks noGrp="1"/>
          </p:cNvSpPr>
          <p:nvPr>
            <p:ph idx="1"/>
          </p:nvPr>
        </p:nvSpPr>
        <p:spPr>
          <a:xfrm>
            <a:off x="214282" y="1071546"/>
            <a:ext cx="8229600" cy="2332856"/>
          </a:xfrm>
        </p:spPr>
        <p:txBody>
          <a:bodyPr>
            <a:normAutofit fontScale="85000" lnSpcReduction="10000"/>
          </a:bodyPr>
          <a:lstStyle/>
          <a:p>
            <a:pPr algn="just"/>
            <a:r>
              <a:rPr lang="ru-RU" dirty="0"/>
              <a:t>П</a:t>
            </a:r>
            <a:r>
              <a:rPr lang="ru-RU" dirty="0" smtClean="0"/>
              <a:t>отрошение – нужно  </a:t>
            </a:r>
            <a:r>
              <a:rPr lang="ru-RU" dirty="0"/>
              <a:t>сделать на брюшке длинный продольный разрез от головы до </a:t>
            </a:r>
            <a:r>
              <a:rPr lang="ru-RU" dirty="0" err="1"/>
              <a:t>подхвостового</a:t>
            </a:r>
            <a:r>
              <a:rPr lang="ru-RU" dirty="0"/>
              <a:t> плавника. После этого нужно аккуратно извлечь печень и желчный пузырь. Очень важно не раздавить пузырь: если на рыбу попадет желчь — она будет горчить. Если вы все-таки повредили желчный пузырь, нужно натереть рыбу солью или просто вырезать те части, на которые попала желчь.</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24" y="3286124"/>
            <a:ext cx="4392910" cy="3087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4825"/>
          <a:stretch/>
        </p:blipFill>
        <p:spPr bwMode="auto">
          <a:xfrm>
            <a:off x="285720" y="3500438"/>
            <a:ext cx="4000500" cy="27178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7-конечная звезда 5">
            <a:hlinkClick r:id="rId5" action="ppaction://hlinksldjump"/>
          </p:cNvPr>
          <p:cNvSpPr/>
          <p:nvPr/>
        </p:nvSpPr>
        <p:spPr>
          <a:xfrm>
            <a:off x="8429652" y="214290"/>
            <a:ext cx="428628" cy="4286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xmlns="" val="224514750"/>
      </p:ext>
    </p:extLst>
  </p:cSld>
  <p:clrMapOvr>
    <a:masterClrMapping/>
  </p:clrMapOvr>
  <p:transition advTm="4493">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1143000"/>
          </a:xfrm>
        </p:spPr>
        <p:txBody>
          <a:bodyPr>
            <a:normAutofit fontScale="90000"/>
          </a:bodyPr>
          <a:lstStyle/>
          <a:p>
            <a:r>
              <a:rPr lang="ru-RU" dirty="0" smtClean="0"/>
              <a:t>Удаление </a:t>
            </a:r>
            <a:r>
              <a:rPr lang="ru-RU" dirty="0"/>
              <a:t>внутренностей рыбы</a:t>
            </a:r>
          </a:p>
        </p:txBody>
      </p:sp>
      <p:sp>
        <p:nvSpPr>
          <p:cNvPr id="3" name="Объект 2"/>
          <p:cNvSpPr>
            <a:spLocks noGrp="1"/>
          </p:cNvSpPr>
          <p:nvPr>
            <p:ph idx="1"/>
          </p:nvPr>
        </p:nvSpPr>
        <p:spPr>
          <a:xfrm>
            <a:off x="571472" y="1428736"/>
            <a:ext cx="7787208" cy="2376264"/>
          </a:xfrm>
        </p:spPr>
        <p:txBody>
          <a:bodyPr>
            <a:normAutofit fontScale="92500" lnSpcReduction="20000"/>
          </a:bodyPr>
          <a:lstStyle/>
          <a:p>
            <a:pPr algn="just"/>
            <a:r>
              <a:rPr lang="ru-RU" dirty="0"/>
              <a:t>После этого нужно вынуть оставшиеся внутренности и жабры. Разрежьте вдоль пленку, покрывающую позвоночник, и тщательно промойте рыбу в холодной воде. Воду нужно сменить несколько раз. Если вам не удалось смыть кровь с позвоночной кости, ее нужно очистить при помощи ножа.</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429000"/>
            <a:ext cx="41910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3699148"/>
            <a:ext cx="3283565"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7-конечная звезда 5">
            <a:hlinkClick r:id="rId5" action="ppaction://hlinksldjump"/>
          </p:cNvPr>
          <p:cNvSpPr/>
          <p:nvPr/>
        </p:nvSpPr>
        <p:spPr>
          <a:xfrm>
            <a:off x="8429652" y="214290"/>
            <a:ext cx="428628" cy="4286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xmlns="" val="1562529335"/>
      </p:ext>
    </p:extLst>
  </p:cSld>
  <p:clrMapOvr>
    <a:masterClrMapping/>
  </p:clrMapOvr>
  <p:transition advTm="5086">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rmAutofit fontScale="90000"/>
          </a:bodyPr>
          <a:lstStyle/>
          <a:p>
            <a:r>
              <a:rPr lang="ru-RU" dirty="0" smtClean="0"/>
              <a:t>Нарезка рыбы на порционные куски</a:t>
            </a:r>
            <a:endParaRPr lang="ru-RU" dirty="0"/>
          </a:p>
        </p:txBody>
      </p:sp>
      <p:sp>
        <p:nvSpPr>
          <p:cNvPr id="3" name="Объект 2"/>
          <p:cNvSpPr>
            <a:spLocks noGrp="1"/>
          </p:cNvSpPr>
          <p:nvPr>
            <p:ph idx="1"/>
          </p:nvPr>
        </p:nvSpPr>
        <p:spPr>
          <a:xfrm>
            <a:off x="428596" y="1571612"/>
            <a:ext cx="8229600" cy="2260848"/>
          </a:xfrm>
        </p:spPr>
        <p:txBody>
          <a:bodyPr>
            <a:normAutofit fontScale="92500" lnSpcReduction="10000"/>
          </a:bodyPr>
          <a:lstStyle/>
          <a:p>
            <a:pPr algn="just"/>
            <a:r>
              <a:rPr lang="ru-RU" dirty="0"/>
              <a:t>Выпотрошив рыбу, ее нужно нарезать на куски начиная с головы. Это делается следующим образом. Сначала нужно нарезать верхнюю половину тушки рыбы до позвоночника, потом легким ударом перерубить его (для этого вам понадобится острый нож) и дорезать нижнюю часть рыбьей тушки как обычно.</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8860" y="3657892"/>
            <a:ext cx="4760913" cy="3200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7-конечная звезда 4">
            <a:hlinkClick r:id="rId4" action="ppaction://hlinksldjump"/>
          </p:cNvPr>
          <p:cNvSpPr/>
          <p:nvPr/>
        </p:nvSpPr>
        <p:spPr>
          <a:xfrm>
            <a:off x="8429652" y="214290"/>
            <a:ext cx="428628" cy="4286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extLst>
      <p:ext uri="{BB962C8B-B14F-4D97-AF65-F5344CB8AC3E}">
        <p14:creationId xmlns:p14="http://schemas.microsoft.com/office/powerpoint/2010/main" xmlns="" val="2329268991"/>
      </p:ext>
    </p:extLst>
  </p:cSld>
  <p:clrMapOvr>
    <a:masterClrMapping/>
  </p:clrMapOvr>
  <p:transition advTm="4664">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Помните!</a:t>
            </a:r>
            <a:endParaRPr lang="ru-RU" dirty="0"/>
          </a:p>
        </p:txBody>
      </p:sp>
      <p:sp>
        <p:nvSpPr>
          <p:cNvPr id="3" name="Объект 2"/>
          <p:cNvSpPr>
            <a:spLocks noGrp="1"/>
          </p:cNvSpPr>
          <p:nvPr>
            <p:ph idx="1"/>
          </p:nvPr>
        </p:nvSpPr>
        <p:spPr>
          <a:xfrm>
            <a:off x="4932040" y="1600200"/>
            <a:ext cx="3754760" cy="4525963"/>
          </a:xfrm>
        </p:spPr>
        <p:txBody>
          <a:bodyPr>
            <a:normAutofit fontScale="92500" lnSpcReduction="10000"/>
          </a:bodyPr>
          <a:lstStyle/>
          <a:p>
            <a:pPr algn="just"/>
            <a:r>
              <a:rPr lang="ru-RU" dirty="0"/>
              <a:t>Если вы собираетесь готовить фаршированную рыбу или любое другое блюдо из цельной рыбы, резать ее на две части не нужно. Если вы собираетесь делать рыбное филе под соусом или рыбные котлеты, то не забудьте удалить из мяса реберные кости.</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772136"/>
            <a:ext cx="4762500" cy="393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640493193"/>
      </p:ext>
    </p:extLst>
  </p:cSld>
  <p:clrMapOvr>
    <a:masterClrMapping/>
  </p:clrMapOvr>
  <p:transition advTm="5148">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8|1.1"/>
</p:tagLst>
</file>

<file path=ppt/tags/tag3.xml><?xml version="1.0" encoding="utf-8"?>
<p:tagLst xmlns:a="http://schemas.openxmlformats.org/drawingml/2006/main" xmlns:r="http://schemas.openxmlformats.org/officeDocument/2006/relationships" xmlns:p="http://schemas.openxmlformats.org/presentationml/2006/main">
  <p:tag name="TIMING" val="|1.1|2"/>
</p:tagLst>
</file>

<file path=ppt/tags/tag4.xml><?xml version="1.0" encoding="utf-8"?>
<p:tagLst xmlns:a="http://schemas.openxmlformats.org/drawingml/2006/main" xmlns:r="http://schemas.openxmlformats.org/officeDocument/2006/relationships" xmlns:p="http://schemas.openxmlformats.org/presentationml/2006/main">
  <p:tag name="TIMING" val="|0.8|1.4"/>
</p:tagLst>
</file>

<file path=ppt/tags/tag5.xml><?xml version="1.0" encoding="utf-8"?>
<p:tagLst xmlns:a="http://schemas.openxmlformats.org/drawingml/2006/main" xmlns:r="http://schemas.openxmlformats.org/officeDocument/2006/relationships" xmlns:p="http://schemas.openxmlformats.org/presentationml/2006/main">
  <p:tag name="TIMING" val="|0.5|2.3"/>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TotalTime>
  <Words>326</Words>
  <Application>Microsoft Office PowerPoint</Application>
  <PresentationFormat>Экран (4:3)</PresentationFormat>
  <Paragraphs>13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Разделка рыбы</vt:lpstr>
      <vt:lpstr>Цель разделки</vt:lpstr>
      <vt:lpstr>Очистка чешуи</vt:lpstr>
      <vt:lpstr>Потрошение</vt:lpstr>
      <vt:lpstr>Удаление внутренностей рыбы</vt:lpstr>
      <vt:lpstr>Нарезка рыбы на порционные куски</vt:lpstr>
      <vt:lpstr>Помните!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Разделка рыбы</dc:title>
  <dc:creator>User</dc:creator>
  <cp:lastModifiedBy>Коля</cp:lastModifiedBy>
  <cp:revision>9</cp:revision>
  <dcterms:created xsi:type="dcterms:W3CDTF">2012-05-19T12:26:29Z</dcterms:created>
  <dcterms:modified xsi:type="dcterms:W3CDTF">2016-12-30T14:01:08Z</dcterms:modified>
</cp:coreProperties>
</file>