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34F0"/>
    <a:srgbClr val="488E44"/>
    <a:srgbClr val="281B77"/>
    <a:srgbClr val="190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2AA36-5654-4342-9CB3-A08518CFEB2E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55E08-9706-4FB8-AC49-5892EFA57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22174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9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Режим  дня</a:t>
            </a:r>
            <a:br>
              <a:rPr lang="ru-RU" sz="89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89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первоклассника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65304"/>
            <a:ext cx="7129490" cy="192654"/>
          </a:xfrm>
        </p:spPr>
        <p:txBody>
          <a:bodyPr>
            <a:normAutofit fontScale="32500" lnSpcReduction="20000"/>
          </a:bodyPr>
          <a:lstStyle/>
          <a:p>
            <a:pPr algn="r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                     Режим дня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600" dirty="0"/>
              <a:t>Подъем</a:t>
            </a:r>
          </a:p>
          <a:p>
            <a:pPr algn="ctr"/>
            <a:r>
              <a:rPr lang="ru-RU" sz="3600" dirty="0"/>
              <a:t>Гигиенические процедуры</a:t>
            </a:r>
          </a:p>
          <a:p>
            <a:pPr algn="ctr"/>
            <a:r>
              <a:rPr lang="ru-RU" sz="3600" dirty="0"/>
              <a:t>Завтрак </a:t>
            </a:r>
          </a:p>
          <a:p>
            <a:pPr algn="ctr"/>
            <a:r>
              <a:rPr lang="ru-RU" sz="3600" dirty="0"/>
              <a:t>Занятия в школе </a:t>
            </a:r>
          </a:p>
          <a:p>
            <a:pPr algn="ctr"/>
            <a:r>
              <a:rPr lang="ru-RU" sz="3600" dirty="0"/>
              <a:t>Обед </a:t>
            </a:r>
          </a:p>
          <a:p>
            <a:pPr algn="ctr"/>
            <a:r>
              <a:rPr lang="ru-RU" sz="3600" dirty="0"/>
              <a:t>Отдых </a:t>
            </a:r>
          </a:p>
          <a:p>
            <a:pPr algn="ctr"/>
            <a:r>
              <a:rPr lang="ru-RU" sz="3600" dirty="0"/>
              <a:t>Занятия дома</a:t>
            </a:r>
          </a:p>
          <a:p>
            <a:pPr algn="ctr"/>
            <a:r>
              <a:rPr lang="ru-RU" sz="3600" dirty="0"/>
              <a:t>Ужин </a:t>
            </a:r>
          </a:p>
          <a:p>
            <a:pPr algn="ctr"/>
            <a:r>
              <a:rPr lang="ru-RU" sz="3600" dirty="0"/>
              <a:t>Сон </a:t>
            </a:r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427984" y="980728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548680"/>
            <a:ext cx="7689850" cy="531872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РЕКОМЕНДАЦИИ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b="1" dirty="0"/>
              <a:t>приучи себя просыпаться и вставать каждый день в одно и то же время;</a:t>
            </a:r>
            <a:endParaRPr lang="ru-RU" sz="2800" dirty="0"/>
          </a:p>
          <a:p>
            <a:r>
              <a:rPr lang="ru-RU" sz="2800" b="1" dirty="0"/>
              <a:t>выполняй каждый день утреннюю зарядку;</a:t>
            </a:r>
            <a:endParaRPr lang="ru-RU" sz="2800" dirty="0"/>
          </a:p>
          <a:p>
            <a:r>
              <a:rPr lang="ru-RU" sz="2800" b="1" dirty="0"/>
              <a:t>следи за чистотой тела, волос, ногтей и полостью рта;</a:t>
            </a:r>
            <a:endParaRPr lang="ru-RU" sz="2800" dirty="0"/>
          </a:p>
          <a:p>
            <a:r>
              <a:rPr lang="ru-RU" sz="2800" b="1" dirty="0"/>
              <a:t>старайся есть в одно и то же время.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ransition spd="med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3240088" cy="446390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Режим дня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— </a:t>
            </a:r>
            <a:r>
              <a:rPr lang="ru-RU" sz="2400" dirty="0">
                <a:solidFill>
                  <a:schemeClr val="tx1"/>
                </a:solidFill>
              </a:rPr>
              <a:t>это четкий распорядок жизни в течение суток, предусматривающий чередование бодрствования и сна, а также рациональную организацию различных видов деятельности.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6325" y="2708275"/>
            <a:ext cx="360363" cy="792163"/>
          </a:xfrm>
        </p:spPr>
        <p:txBody>
          <a:bodyPr/>
          <a:lstStyle/>
          <a:p>
            <a:endParaRPr lang="ru-RU"/>
          </a:p>
        </p:txBody>
      </p:sp>
      <p:pic>
        <p:nvPicPr>
          <p:cNvPr id="36869" name="Picture 5" descr="0_88741_ea6d4a5f_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981075"/>
            <a:ext cx="5365750" cy="4660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57200"/>
            <a:ext cx="814705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Основные составляющие режима дня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6697662" cy="48244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FF3300"/>
                </a:solidFill>
              </a:rPr>
              <a:t>Труд</a:t>
            </a:r>
            <a:r>
              <a:rPr lang="ru-RU" sz="1800" dirty="0">
                <a:solidFill>
                  <a:srgbClr val="FF3300"/>
                </a:solidFill>
              </a:rPr>
              <a:t> </a:t>
            </a:r>
            <a:r>
              <a:rPr lang="ru-RU" sz="1800" dirty="0"/>
              <a:t>– физиологическая потребность человека, основное условие его существования в социуме, целесообразная, сознательная деятельность индивида, направленная на удовлетворение потребностей его самого и общества;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</a:t>
            </a:r>
            <a:r>
              <a:rPr lang="ru-RU" sz="1800" b="1" dirty="0">
                <a:solidFill>
                  <a:srgbClr val="FF3300"/>
                </a:solidFill>
              </a:rPr>
              <a:t>Отдых</a:t>
            </a:r>
            <a:r>
              <a:rPr lang="ru-RU" sz="1800" dirty="0"/>
              <a:t> – необходимая составляющая режима дня, способ проведения времени, целью которого является восстановление физических сил и стабилизация </a:t>
            </a:r>
            <a:r>
              <a:rPr lang="ru-RU" sz="1800" dirty="0" err="1"/>
              <a:t>психоэмоционального</a:t>
            </a:r>
            <a:r>
              <a:rPr lang="ru-RU" sz="1800" dirty="0"/>
              <a:t> состояния для достижения нормального уровня работоспособности;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FF3300"/>
                </a:solidFill>
              </a:rPr>
              <a:t>Приемы пищи</a:t>
            </a:r>
            <a:r>
              <a:rPr lang="ru-RU" sz="1800" dirty="0"/>
              <a:t> – достаточный интервал времени в период трудовой занятости, отдыха для полноценного приема пищи;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FF3300"/>
                </a:solidFill>
              </a:rPr>
              <a:t>Личная гигиена</a:t>
            </a:r>
            <a:r>
              <a:rPr lang="ru-RU" sz="1800" dirty="0"/>
              <a:t> – период времени для проведения процедур для сохранения и укрепления здоровья;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FF3300"/>
                </a:solidFill>
              </a:rPr>
              <a:t>Время на саморазвитие и совершенствование</a:t>
            </a:r>
            <a:r>
              <a:rPr lang="ru-RU" sz="1800" dirty="0"/>
              <a:t> – период для прочих видов активности (чтение, посещение театра, общение с людьми).</a:t>
            </a:r>
            <a:br>
              <a:rPr lang="ru-RU" sz="1800" dirty="0"/>
            </a:br>
            <a:br>
              <a:rPr lang="ru-RU" sz="1800" dirty="0"/>
            </a:br>
            <a:endParaRPr lang="ru-RU" sz="1800" dirty="0"/>
          </a:p>
        </p:txBody>
      </p:sp>
      <p:pic>
        <p:nvPicPr>
          <p:cNvPr id="37893" name="Picture 5" descr="7c34d8f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268413"/>
            <a:ext cx="1630362" cy="1270000"/>
          </a:xfrm>
          <a:prstGeom prst="rect">
            <a:avLst/>
          </a:prstGeom>
          <a:noFill/>
        </p:spPr>
      </p:pic>
      <p:pic>
        <p:nvPicPr>
          <p:cNvPr id="37895" name="Picture 7" descr="7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2781300"/>
            <a:ext cx="1733550" cy="992188"/>
          </a:xfrm>
          <a:prstGeom prst="rect">
            <a:avLst/>
          </a:prstGeom>
          <a:noFill/>
        </p:spPr>
      </p:pic>
      <p:pic>
        <p:nvPicPr>
          <p:cNvPr id="37897" name="Picture 9" descr="s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5229225"/>
            <a:ext cx="1176338" cy="1296988"/>
          </a:xfrm>
          <a:prstGeom prst="rect">
            <a:avLst/>
          </a:prstGeom>
          <a:noFill/>
        </p:spPr>
      </p:pic>
      <p:pic>
        <p:nvPicPr>
          <p:cNvPr id="37899" name="Picture 11" descr="i_0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4149725"/>
            <a:ext cx="1871663" cy="8524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00108"/>
            <a:ext cx="7854696" cy="564360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7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Распорядок дня в обязательном порядке предусматриваются:</a:t>
            </a:r>
          </a:p>
          <a:p>
            <a:pPr algn="l"/>
            <a:r>
              <a:rPr lang="ru-RU" sz="19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1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полноценное питание;</a:t>
            </a:r>
          </a:p>
          <a:p>
            <a:pPr algn="l"/>
            <a:r>
              <a:rPr lang="ru-RU" sz="1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 физические нагрузки;</a:t>
            </a:r>
          </a:p>
          <a:p>
            <a:pPr algn="l"/>
            <a:r>
              <a:rPr lang="ru-RU" sz="1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 обучение;</a:t>
            </a:r>
          </a:p>
          <a:p>
            <a:pPr algn="l"/>
            <a:r>
              <a:rPr lang="ru-RU" sz="1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 соблюдение гигиенических норм;</a:t>
            </a:r>
          </a:p>
          <a:p>
            <a:pPr algn="l"/>
            <a:r>
              <a:rPr lang="ru-RU" sz="1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 сон.</a:t>
            </a:r>
          </a:p>
          <a:p>
            <a:br>
              <a:rPr lang="ru-RU" sz="16000" dirty="0"/>
            </a:b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heel spokes="1"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43504" y="428604"/>
            <a:ext cx="3500462" cy="112818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Полноценное питание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2"/>
          </p:nvPr>
        </p:nvSpPr>
        <p:spPr>
          <a:xfrm>
            <a:off x="5143504" y="5661248"/>
            <a:ext cx="3786214" cy="911024"/>
          </a:xfrm>
        </p:spPr>
        <p:txBody>
          <a:bodyPr>
            <a:noAutofit/>
          </a:bodyPr>
          <a:lstStyle/>
          <a:p>
            <a:br>
              <a:rPr lang="ru-RU" sz="1800" dirty="0"/>
            </a:br>
            <a:br>
              <a:rPr lang="ru-RU" sz="1800" dirty="0"/>
            </a:br>
            <a:r>
              <a:rPr lang="ru-RU" sz="1800" dirty="0"/>
              <a:t> </a:t>
            </a:r>
          </a:p>
        </p:txBody>
      </p:sp>
      <p:pic>
        <p:nvPicPr>
          <p:cNvPr id="6" name="Содержимое 5" descr="Рисунок т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1142984"/>
            <a:ext cx="4888145" cy="5214974"/>
          </a:xfrm>
        </p:spPr>
      </p:pic>
    </p:spTree>
  </p:cSld>
  <p:clrMapOvr>
    <a:masterClrMapping/>
  </p:clrMapOvr>
  <p:transition spd="med">
    <p:wheel spokes="1"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500694" y="500042"/>
            <a:ext cx="3286148" cy="1714512"/>
          </a:xfrm>
        </p:spPr>
        <p:txBody>
          <a:bodyPr/>
          <a:lstStyle/>
          <a:p>
            <a:pPr lvl="0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Физические нагрузки</a:t>
            </a:r>
            <a:b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5500694" y="6165304"/>
            <a:ext cx="3429024" cy="83096"/>
          </a:xfrm>
        </p:spPr>
        <p:txBody>
          <a:bodyPr>
            <a:normAutofit fontScale="25000" lnSpcReduction="20000"/>
          </a:bodyPr>
          <a:lstStyle/>
          <a:p>
            <a:endParaRPr lang="ru-RU" sz="2000" dirty="0"/>
          </a:p>
        </p:txBody>
      </p:sp>
      <p:pic>
        <p:nvPicPr>
          <p:cNvPr id="11" name="Рисунок 10" descr="Рисунок 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071546"/>
            <a:ext cx="5072098" cy="5214974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5715008" y="714356"/>
            <a:ext cx="2786082" cy="71438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5357818" y="1428736"/>
            <a:ext cx="3571900" cy="54292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11" name="Рисунок 10" descr="Рисунок 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000108"/>
            <a:ext cx="5286412" cy="5000660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072066" y="714356"/>
            <a:ext cx="3857652" cy="1285884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Соблюдение гигиены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714876" y="1857364"/>
            <a:ext cx="4429124" cy="45720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br>
              <a:rPr lang="ru-RU" sz="2000" dirty="0"/>
            </a:br>
            <a:br>
              <a:rPr lang="ru-RU" sz="2000" dirty="0"/>
            </a:br>
            <a:endParaRPr lang="ru-RU" sz="2000" dirty="0"/>
          </a:p>
        </p:txBody>
      </p:sp>
      <p:pic>
        <p:nvPicPr>
          <p:cNvPr id="6" name="Рисунок 5" descr="Рисунок 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00108"/>
            <a:ext cx="5000628" cy="5357850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643570" y="928670"/>
            <a:ext cx="3143272" cy="714380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5357818" y="1714488"/>
            <a:ext cx="3571900" cy="5143512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8" name="Рисунок 7" descr="Рисунок 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71546"/>
            <a:ext cx="5429288" cy="5429288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  <p:sndAc>
      <p:stSnd>
        <p:snd r:embed="rId2" name="camera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8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340</TotalTime>
  <Words>247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Constantia</vt:lpstr>
      <vt:lpstr>Times New Roman</vt:lpstr>
      <vt:lpstr>Wingdings</vt:lpstr>
      <vt:lpstr>Wingdings 2</vt:lpstr>
      <vt:lpstr>Поток</vt:lpstr>
      <vt:lpstr>Режим  дня первоклассника</vt:lpstr>
      <vt:lpstr>Режим дня — это четкий распорядок жизни в течение суток, предусматривающий чередование бодрствования и сна, а также рациональную организацию различных видов деятельности.  </vt:lpstr>
      <vt:lpstr>Основные составляющие режима дня</vt:lpstr>
      <vt:lpstr>Презентация PowerPoint</vt:lpstr>
      <vt:lpstr>Полноценное питание</vt:lpstr>
      <vt:lpstr>Физические нагрузки </vt:lpstr>
      <vt:lpstr>Презентация PowerPoint</vt:lpstr>
      <vt:lpstr>Презентация PowerPoint</vt:lpstr>
      <vt:lpstr>Презентация PowerPoint</vt:lpstr>
      <vt:lpstr>                     Режим дня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Спорт, здоровье, красота. Распорядок дня.</dc:title>
  <dc:creator>Алла</dc:creator>
  <cp:lastModifiedBy>Евгения Львова</cp:lastModifiedBy>
  <cp:revision>46</cp:revision>
  <dcterms:modified xsi:type="dcterms:W3CDTF">2022-02-03T04:20:28Z</dcterms:modified>
</cp:coreProperties>
</file>