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74" r:id="rId12"/>
    <p:sldId id="266" r:id="rId13"/>
    <p:sldId id="267" r:id="rId14"/>
    <p:sldId id="268" r:id="rId15"/>
    <p:sldId id="269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5E9665-E900-4E2A-BBEE-8959687D0AB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514D9-8509-4BCF-A567-07CC77BE5E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Конкурс знатоков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ИСКАЛИ И НАШЛИ – ТРИ СКЛОНЕНИЯ НАШЛИ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 лишнее слово  и объясни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633516"/>
            <a:ext cx="2808312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лица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Киров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роспект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переулок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48879"/>
            <a:ext cx="2635722" cy="29854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Пушкин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Днепр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лощадь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Симонов</a:t>
            </a:r>
          </a:p>
          <a:p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502767"/>
            <a:ext cx="3122969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«Химволокно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БелАЗ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редприятие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«Бабушкина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крынка»</a:t>
            </a:r>
          </a:p>
        </p:txBody>
      </p:sp>
    </p:spTree>
    <p:extLst>
      <p:ext uri="{BB962C8B-B14F-4D97-AF65-F5344CB8AC3E}">
        <p14:creationId xmlns:p14="http://schemas.microsoft.com/office/powerpoint/2010/main" val="9489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Проверяй-ка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44" y="1628800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5421" y="2967335"/>
            <a:ext cx="217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Киров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0856" y="2237930"/>
            <a:ext cx="4223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предприятие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" y="2967335"/>
            <a:ext cx="3557103" cy="2524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07" y="4006305"/>
            <a:ext cx="134302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62" y="3351094"/>
            <a:ext cx="3467821" cy="258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87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Кто быстрее и точнее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99829" y="1484784"/>
            <a:ext cx="5928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Подобрать антоним,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относящийся к другому склонению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8280"/>
              </p:ext>
            </p:extLst>
          </p:nvPr>
        </p:nvGraphicFramePr>
        <p:xfrm>
          <a:off x="1835696" y="2564904"/>
          <a:ext cx="475252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360040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Героизм</a:t>
                      </a:r>
                    </a:p>
                    <a:p>
                      <a:pPr algn="ctr"/>
                      <a:r>
                        <a:rPr lang="ru-RU" sz="4400" dirty="0" smtClean="0"/>
                        <a:t>Ложь</a:t>
                      </a:r>
                    </a:p>
                    <a:p>
                      <a:pPr algn="ctr"/>
                      <a:r>
                        <a:rPr lang="ru-RU" sz="4400" dirty="0" smtClean="0"/>
                        <a:t>война</a:t>
                      </a:r>
                    </a:p>
                    <a:p>
                      <a:pPr algn="ctr"/>
                      <a:r>
                        <a:rPr lang="ru-RU" sz="4400" dirty="0" smtClean="0"/>
                        <a:t>Радость</a:t>
                      </a:r>
                    </a:p>
                    <a:p>
                      <a:pPr algn="ctr"/>
                      <a:r>
                        <a:rPr lang="ru-RU" sz="4400" dirty="0" smtClean="0"/>
                        <a:t>Поражение </a:t>
                      </a:r>
                    </a:p>
                    <a:p>
                      <a:pPr algn="ctr"/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06719"/>
              </p:ext>
            </p:extLst>
          </p:nvPr>
        </p:nvGraphicFramePr>
        <p:xfrm>
          <a:off x="2267744" y="1772816"/>
          <a:ext cx="460851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41044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Героизм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Ложь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война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Радость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Поражение 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Трусость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Правда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мир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Горе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Победа 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Слово делится на части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1363" y="1268760"/>
            <a:ext cx="8270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«Собери» слово, разбери как часть речи.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Осторожно,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озможна ловушка!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32821"/>
            <a:ext cx="257955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Земл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зимл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ян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 к, 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215" y="2632821"/>
            <a:ext cx="255659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Щит, за,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зо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898" y="2460871"/>
            <a:ext cx="29455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Мужеств, </a:t>
            </a:r>
          </a:p>
          <a:p>
            <a:pPr algn="ctr"/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ужэств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сть,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ен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54740"/>
              </p:ext>
            </p:extLst>
          </p:nvPr>
        </p:nvGraphicFramePr>
        <p:xfrm>
          <a:off x="118542" y="4437112"/>
          <a:ext cx="89088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633"/>
                <a:gridCol w="2707961"/>
                <a:gridCol w="3231305"/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Землянка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– имя существительное, 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нариц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неодуш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ж.р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ед.ч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И.п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1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скл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Защитник –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имя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существительное,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ариц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., защитник,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одуш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м.р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ед.ч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И.п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., 2 </a:t>
                      </a: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</a:rPr>
                        <a:t>скл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ru-RU" sz="3200" dirty="0" err="1" smtClean="0">
                          <a:solidFill>
                            <a:schemeClr val="bg1"/>
                          </a:solidFill>
                        </a:rPr>
                        <a:t>жественность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имя существительное, 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нариц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неод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ж.р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ед.ч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И.п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., 3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скл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Загадочная шкатулка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755"/>
            <a:ext cx="9144000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517232"/>
            <a:ext cx="6486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продолжение истории,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опорные слова.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81179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Когда мы с вами отправимся в южном направлении  от Минска,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то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окажемся в городе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Могилёве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Через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него протянулась синяя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лента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великой реки Днепр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Это один из самых красивых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городов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istral" panose="03090702030407020403" pitchFamily="66" charset="0"/>
              </a:rPr>
              <a:t>нашей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30199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3716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Мой Могилев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1.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2 имени 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прилагательных.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2. 3 глагола.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3. Предложение.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248472" cy="32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9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88640"/>
            <a:ext cx="741682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75" l="0" r="96241">
                        <a14:foregroundMark x1="83835" y1="71898" x2="83835" y2="71898"/>
                        <a14:foregroundMark x1="83835" y1="60584" x2="83835" y2="60584"/>
                        <a14:foregroundMark x1="86466" y1="43066" x2="86466" y2="43066"/>
                        <a14:foregroundMark x1="78195" y1="29927" x2="78195" y2="29927"/>
                        <a14:foregroundMark x1="77068" y1="80657" x2="77068" y2="80657"/>
                        <a14:foregroundMark x1="61278" y1="87956" x2="61278" y2="87956"/>
                        <a14:foregroundMark x1="48496" y1="85766" x2="48496" y2="85766"/>
                        <a14:foregroundMark x1="32331" y1="83212" x2="32331" y2="83212"/>
                        <a14:foregroundMark x1="23684" y1="75912" x2="23684" y2="75912"/>
                        <a14:foregroundMark x1="14286" y1="67518" x2="14286" y2="67518"/>
                        <a14:foregroundMark x1="9774" y1="48905" x2="9774" y2="48905"/>
                        <a14:foregroundMark x1="16541" y1="32117" x2="16541" y2="32117"/>
                        <a14:foregroundMark x1="25940" y1="24818" x2="25940" y2="24818"/>
                        <a14:foregroundMark x1="46241" y1="21168" x2="46241" y2="21168"/>
                        <a14:foregroundMark x1="55263" y1="16788" x2="55263" y2="16788"/>
                        <a14:foregroundMark x1="36842" y1="16058" x2="36842" y2="16058"/>
                        <a14:foregroundMark x1="70301" y1="17153" x2="70301" y2="1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157741"/>
            <a:ext cx="2533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" y="260648"/>
            <a:ext cx="9128731" cy="63473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5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76338"/>
            <a:ext cx="71437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Обобщить знания по теме «Имя существительное»;</a:t>
            </a:r>
          </a:p>
          <a:p>
            <a:r>
              <a:rPr lang="ru-RU" dirty="0" smtClean="0"/>
              <a:t>Способствовать умению выделять имена существительные среди других частей речи;</a:t>
            </a:r>
          </a:p>
          <a:p>
            <a:r>
              <a:rPr lang="ru-RU" dirty="0" smtClean="0"/>
              <a:t>Уметь выполнять морфологический разбор имени существительного.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0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Конкурс: «Разминка»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Что вы знаете об имени существительном?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54" r="93846">
                        <a14:foregroundMark x1="61231" y1="9846" x2="61231" y2="9846"/>
                        <a14:foregroundMark x1="50769" y1="31692" x2="50769" y2="31692"/>
                        <a14:foregroundMark x1="36000" y1="23385" x2="36000" y2="23385"/>
                        <a14:foregroundMark x1="33538" y1="23385" x2="33538" y2="23385"/>
                        <a14:foregroundMark x1="28000" y1="23077" x2="28000" y2="23077"/>
                        <a14:foregroundMark x1="28923" y1="15385" x2="28923" y2="15385"/>
                        <a14:foregroundMark x1="32923" y1="18154" x2="32923" y2="18154"/>
                        <a14:foregroundMark x1="36923" y1="20000" x2="36923" y2="20000"/>
                        <a14:foregroundMark x1="65538" y1="19385" x2="65538" y2="19385"/>
                        <a14:foregroundMark x1="69538" y1="17846" x2="69538" y2="17846"/>
                        <a14:foregroundMark x1="71692" y1="15077" x2="71692" y2="15077"/>
                        <a14:foregroundMark x1="66462" y1="23385" x2="66462" y2="23385"/>
                        <a14:foregroundMark x1="70154" y1="23077" x2="70154" y2="23077"/>
                        <a14:foregroundMark x1="74462" y1="24000" x2="74462" y2="24000"/>
                        <a14:foregroundMark x1="37846" y1="62769" x2="37846" y2="62769"/>
                        <a14:foregroundMark x1="37846" y1="62154" x2="37846" y2="62154"/>
                        <a14:foregroundMark x1="37846" y1="62154" x2="37846" y2="62154"/>
                        <a14:foregroundMark x1="37846" y1="55692" x2="37846" y2="55692"/>
                        <a14:foregroundMark x1="37538" y1="53538" x2="37846" y2="50769"/>
                        <a14:foregroundMark x1="37846" y1="50769" x2="37846" y2="50769"/>
                        <a14:foregroundMark x1="39692" y1="50462" x2="40923" y2="50462"/>
                        <a14:foregroundMark x1="41231" y1="51077" x2="42769" y2="52923"/>
                        <a14:foregroundMark x1="43692" y1="54154" x2="43692" y2="54154"/>
                        <a14:foregroundMark x1="44923" y1="56000" x2="44923" y2="56000"/>
                        <a14:foregroundMark x1="45231" y1="57231" x2="45231" y2="59077"/>
                        <a14:foregroundMark x1="44923" y1="60923" x2="43692" y2="62769"/>
                        <a14:foregroundMark x1="42769" y1="64923" x2="42769" y2="64923"/>
                        <a14:foregroundMark x1="42154" y1="65231" x2="39692" y2="65231"/>
                        <a14:foregroundMark x1="38154" y1="65231" x2="38154" y2="65231"/>
                        <a14:foregroundMark x1="36615" y1="65231" x2="36615" y2="65231"/>
                        <a14:foregroundMark x1="35077" y1="64923" x2="35077" y2="64923"/>
                        <a14:foregroundMark x1="60923" y1="54769" x2="60923" y2="54769"/>
                        <a14:foregroundMark x1="60923" y1="54769" x2="60923" y2="52000"/>
                        <a14:foregroundMark x1="61231" y1="49538" x2="61231" y2="49538"/>
                        <a14:foregroundMark x1="64615" y1="49538" x2="64615" y2="50769"/>
                        <a14:foregroundMark x1="66154" y1="53538" x2="66462" y2="56000"/>
                        <a14:foregroundMark x1="67077" y1="57846" x2="67077" y2="59692"/>
                        <a14:foregroundMark x1="67077" y1="61846" x2="67077" y2="61846"/>
                        <a14:foregroundMark x1="65231" y1="63077" x2="65231" y2="63077"/>
                        <a14:foregroundMark x1="62462" y1="64308" x2="62462" y2="64308"/>
                        <a14:foregroundMark x1="59385" y1="65231" x2="59385" y2="65231"/>
                        <a14:foregroundMark x1="58462" y1="65231" x2="58462" y2="65231"/>
                        <a14:foregroundMark x1="58462" y1="62769" x2="58462" y2="62769"/>
                        <a14:foregroundMark x1="63385" y1="55077" x2="63385" y2="55077"/>
                        <a14:foregroundMark x1="63077" y1="57231" x2="63077" y2="57231"/>
                        <a14:foregroundMark x1="62462" y1="57231" x2="62462" y2="57231"/>
                        <a14:foregroundMark x1="62462" y1="57231" x2="62462" y2="57231"/>
                        <a14:foregroundMark x1="62154" y1="57231" x2="62154" y2="57231"/>
                        <a14:foregroundMark x1="61231" y1="57231" x2="61231" y2="57231"/>
                        <a14:foregroundMark x1="62462" y1="68000" x2="62462" y2="68000"/>
                        <a14:foregroundMark x1="62462" y1="68000" x2="62462" y2="68000"/>
                        <a14:foregroundMark x1="62462" y1="68308" x2="62462" y2="68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39539"/>
            <a:ext cx="3095625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9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василек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ероический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стория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лица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еспублика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воевать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защита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ародный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борона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емля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победа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0536" y="1628800"/>
            <a:ext cx="2304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елорусский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ероизм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арод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осударство</a:t>
            </a: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Машека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ражение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Днепр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обедить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роспект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красивый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641055"/>
            <a:ext cx="2873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аводской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адость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мелость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ражаться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ожь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ерность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ужественность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омнить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реданность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Беларусь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5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56" l="9964" r="89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27" b="3445"/>
          <a:stretch/>
        </p:blipFill>
        <p:spPr bwMode="auto">
          <a:xfrm>
            <a:off x="2555776" y="1716439"/>
            <a:ext cx="3684318" cy="51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00" l="9609" r="89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5125"/>
          <a:stretch/>
        </p:blipFill>
        <p:spPr bwMode="auto">
          <a:xfrm>
            <a:off x="-20294" y="472545"/>
            <a:ext cx="2906973" cy="62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56" l="9964" r="89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9406" r="8326" b="3456"/>
          <a:stretch/>
        </p:blipFill>
        <p:spPr bwMode="auto">
          <a:xfrm>
            <a:off x="5800298" y="980728"/>
            <a:ext cx="3002507" cy="51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813296">
            <a:off x="145061" y="2261483"/>
            <a:ext cx="112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история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94081">
            <a:off x="563707" y="1516384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улица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78098">
            <a:off x="1228250" y="1398187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республика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979684">
            <a:off x="1800647" y="1845492"/>
            <a:ext cx="103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защита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85044">
            <a:off x="1763042" y="2401779"/>
            <a:ext cx="1112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оборона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26025">
            <a:off x="1503575" y="276882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земля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82682">
            <a:off x="718682" y="2864572"/>
            <a:ext cx="95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победа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51311">
            <a:off x="4194769" y="2006944"/>
            <a:ext cx="110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героизм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95166">
            <a:off x="3064148" y="2699127"/>
            <a:ext cx="853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314419">
            <a:off x="3153484" y="3216234"/>
            <a:ext cx="141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государство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856006">
            <a:off x="4306980" y="3240014"/>
            <a:ext cx="106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Машека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747982">
            <a:off x="4593439" y="2261483"/>
            <a:ext cx="127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сражение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473808">
            <a:off x="4738341" y="29534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Днепр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429367">
            <a:off x="3304599" y="2158107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проспек</a:t>
            </a:r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806113">
            <a:off x="6336954" y="137093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радость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51497">
            <a:off x="7063354" y="2479319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смелость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598109">
            <a:off x="7201372" y="1227202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рожь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679932">
            <a:off x="7454936" y="2232849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верность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1011077">
            <a:off x="7432486" y="156777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ужествен</a:t>
            </a:r>
          </a:p>
          <a:p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ность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1286569">
            <a:off x="6041018" y="1853056"/>
            <a:ext cx="990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редан</a:t>
            </a:r>
          </a:p>
          <a:p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ность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227689">
            <a:off x="6256836" y="2612850"/>
            <a:ext cx="1250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Беларусь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07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Просклоняй - 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484784"/>
            <a:ext cx="612068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Просклоняйте имя существительное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5041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емлянка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1657" y="30147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Днепр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5909" y="2750416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площадь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Светлана\Desktop\Новая папка\Алла\29.03.2013 экскурсия\165CANON\IMG_6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2"/>
          <a:stretch/>
        </p:blipFill>
        <p:spPr bwMode="auto">
          <a:xfrm>
            <a:off x="155516" y="3530745"/>
            <a:ext cx="264028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етлана\Desktop\Новая папка\Алла\29.03.2013 экскурсия\IMG_6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086" y="3748417"/>
            <a:ext cx="3284984" cy="246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34" y="4077073"/>
            <a:ext cx="3491837" cy="223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5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57847"/>
            <a:ext cx="773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И.п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Т.п.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0619"/>
              </p:ext>
            </p:extLst>
          </p:nvPr>
        </p:nvGraphicFramePr>
        <p:xfrm>
          <a:off x="1475656" y="2070723"/>
          <a:ext cx="6096000" cy="2395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414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землянка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Днепр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площадь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землянки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Днепра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площади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землянке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Днепру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площади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землянку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Днепр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площадь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землянкой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Днепром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площадью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о землянке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О Днепре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о площади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0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10025</TotalTime>
  <Words>384</Words>
  <Application>Microsoft Office PowerPoint</Application>
  <PresentationFormat>Экран (4:3)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Конкурс знатоков русского языка</vt:lpstr>
      <vt:lpstr>Презентация PowerPoint</vt:lpstr>
      <vt:lpstr>Презентация PowerPoint</vt:lpstr>
      <vt:lpstr>Задачи урока</vt:lpstr>
      <vt:lpstr>Конкурс: «Разминка»</vt:lpstr>
      <vt:lpstr>Собери василек</vt:lpstr>
      <vt:lpstr>Проверь себя</vt:lpstr>
      <vt:lpstr>Просклоняй - ка</vt:lpstr>
      <vt:lpstr>Проверь себя</vt:lpstr>
      <vt:lpstr>Найди лишнее слово  и объясни</vt:lpstr>
      <vt:lpstr>Проверяй-ка</vt:lpstr>
      <vt:lpstr>Кто быстрее и точнее</vt:lpstr>
      <vt:lpstr>Проверь себя</vt:lpstr>
      <vt:lpstr>Слово делится на части</vt:lpstr>
      <vt:lpstr>Загадочная шкатулка</vt:lpstr>
      <vt:lpstr>Синквейн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33</cp:revision>
  <dcterms:created xsi:type="dcterms:W3CDTF">2016-04-24T16:50:07Z</dcterms:created>
  <dcterms:modified xsi:type="dcterms:W3CDTF">2016-05-03T13:54:42Z</dcterms:modified>
</cp:coreProperties>
</file>