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68" r:id="rId4"/>
    <p:sldId id="273" r:id="rId5"/>
    <p:sldId id="261" r:id="rId6"/>
    <p:sldId id="27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FF33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8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9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23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62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2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9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59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6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9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4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06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0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4A57-EE99-43F7-A3BA-0954447BC6E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D946B-3BD7-48A9-A279-1458F33E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3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green-blackboard-chalk-eraser-307835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green-blackboard-chalk-eraser-307835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7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2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9846" y="1078523"/>
            <a:ext cx="9261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Запиши высказывание Максима Горького. Как ты его понимаешь?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93075"/>
            <a:ext cx="9284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Словарная работа.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937" y="921693"/>
            <a:ext cx="10574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Почти все наречия являются словарными словами. 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Запиши наречия – словарные слова, вставляя пропущенные буквы.  Проверь себя по орфографическому словарю в учебнике (с.150).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Расставь ударения в словарных словах. Подчеркни «опасные места».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077" y="3552092"/>
            <a:ext cx="995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55077" y="3736758"/>
            <a:ext cx="9495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            </a:t>
            </a:r>
            <a:r>
              <a:rPr lang="ru-RU" sz="3200" b="1" dirty="0" err="1" smtClean="0">
                <a:solidFill>
                  <a:schemeClr val="bg1"/>
                </a:solidFill>
              </a:rPr>
              <a:t>Изд</a:t>
            </a:r>
            <a:r>
              <a:rPr lang="ru-RU" sz="3200" b="1" dirty="0" smtClean="0">
                <a:solidFill>
                  <a:schemeClr val="bg1"/>
                </a:solidFill>
              </a:rPr>
              <a:t>__лека,  </a:t>
            </a:r>
            <a:r>
              <a:rPr lang="ru-RU" sz="3200" b="1" dirty="0" err="1" smtClean="0">
                <a:solidFill>
                  <a:schemeClr val="bg1"/>
                </a:solidFill>
              </a:rPr>
              <a:t>вп</a:t>
            </a:r>
            <a:r>
              <a:rPr lang="ru-RU" sz="3200" b="1" dirty="0" smtClean="0">
                <a:solidFill>
                  <a:schemeClr val="bg1"/>
                </a:solidFill>
              </a:rPr>
              <a:t>__</a:t>
            </a:r>
            <a:r>
              <a:rPr lang="ru-RU" sz="3200" b="1" dirty="0" err="1" smtClean="0">
                <a:solidFill>
                  <a:schemeClr val="bg1"/>
                </a:solidFill>
              </a:rPr>
              <a:t>реди</a:t>
            </a:r>
            <a:r>
              <a:rPr lang="ru-RU" sz="3200" b="1" dirty="0" smtClean="0">
                <a:solidFill>
                  <a:schemeClr val="bg1"/>
                </a:solidFill>
              </a:rPr>
              <a:t>, _</a:t>
            </a:r>
            <a:r>
              <a:rPr lang="ru-RU" sz="3200" b="1" dirty="0" err="1" smtClean="0">
                <a:solidFill>
                  <a:schemeClr val="bg1"/>
                </a:solidFill>
              </a:rPr>
              <a:t>десь</a:t>
            </a:r>
            <a:r>
              <a:rPr lang="ru-RU" sz="3200" b="1" dirty="0" smtClean="0">
                <a:solidFill>
                  <a:schemeClr val="bg1"/>
                </a:solidFill>
              </a:rPr>
              <a:t>, </a:t>
            </a:r>
            <a:r>
              <a:rPr lang="ru-RU" sz="3200" b="1" dirty="0" err="1" smtClean="0">
                <a:solidFill>
                  <a:schemeClr val="bg1"/>
                </a:solidFill>
              </a:rPr>
              <a:t>луч__е</a:t>
            </a:r>
            <a:r>
              <a:rPr lang="ru-RU" sz="3200" b="1" dirty="0" smtClean="0">
                <a:solidFill>
                  <a:schemeClr val="bg1"/>
                </a:solidFill>
              </a:rPr>
              <a:t>, </a:t>
            </a:r>
            <a:r>
              <a:rPr lang="ru-RU" sz="3200" b="1" dirty="0" err="1" smtClean="0">
                <a:solidFill>
                  <a:schemeClr val="bg1"/>
                </a:solidFill>
              </a:rPr>
              <a:t>медле</a:t>
            </a:r>
            <a:r>
              <a:rPr lang="ru-RU" sz="3200" b="1" dirty="0" smtClean="0">
                <a:solidFill>
                  <a:schemeClr val="bg1"/>
                </a:solidFill>
              </a:rPr>
              <a:t>__о, </a:t>
            </a:r>
            <a:r>
              <a:rPr lang="ru-RU" sz="3200" b="1" dirty="0" err="1" smtClean="0">
                <a:solidFill>
                  <a:schemeClr val="bg1"/>
                </a:solidFill>
              </a:rPr>
              <a:t>налев</a:t>
            </a:r>
            <a:r>
              <a:rPr lang="ru-RU" sz="3200" b="1" dirty="0" smtClean="0">
                <a:solidFill>
                  <a:schemeClr val="bg1"/>
                </a:solidFill>
              </a:rPr>
              <a:t>__, </a:t>
            </a:r>
            <a:r>
              <a:rPr lang="ru-RU" sz="3200" b="1" dirty="0" err="1" smtClean="0">
                <a:solidFill>
                  <a:schemeClr val="bg1"/>
                </a:solidFill>
              </a:rPr>
              <a:t>направ</a:t>
            </a:r>
            <a:r>
              <a:rPr lang="ru-RU" sz="3200" b="1" dirty="0" smtClean="0">
                <a:solidFill>
                  <a:schemeClr val="bg1"/>
                </a:solidFill>
              </a:rPr>
              <a:t>__, се__</a:t>
            </a:r>
            <a:r>
              <a:rPr lang="ru-RU" sz="3200" b="1" dirty="0" err="1" smtClean="0">
                <a:solidFill>
                  <a:schemeClr val="bg1"/>
                </a:solidFill>
              </a:rPr>
              <a:t>одня</a:t>
            </a:r>
            <a:r>
              <a:rPr lang="ru-RU" sz="3200" b="1" dirty="0" smtClean="0">
                <a:solidFill>
                  <a:schemeClr val="bg1"/>
                </a:solidFill>
              </a:rPr>
              <a:t>, </a:t>
            </a:r>
            <a:r>
              <a:rPr lang="ru-RU" sz="3200" b="1" dirty="0" err="1" smtClean="0">
                <a:solidFill>
                  <a:schemeClr val="bg1"/>
                </a:solidFill>
              </a:rPr>
              <a:t>се__час</a:t>
            </a:r>
            <a:r>
              <a:rPr lang="ru-RU" sz="3200" b="1" dirty="0" smtClean="0">
                <a:solidFill>
                  <a:schemeClr val="bg1"/>
                </a:solidFill>
              </a:rPr>
              <a:t>, </a:t>
            </a:r>
            <a:r>
              <a:rPr lang="ru-RU" sz="3200" b="1" dirty="0" err="1" smtClean="0">
                <a:solidFill>
                  <a:schemeClr val="bg1"/>
                </a:solidFill>
              </a:rPr>
              <a:t>слев</a:t>
            </a:r>
            <a:r>
              <a:rPr lang="ru-RU" sz="3200" b="1" dirty="0" smtClean="0">
                <a:solidFill>
                  <a:schemeClr val="bg1"/>
                </a:solidFill>
              </a:rPr>
              <a:t>__, справ__.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9908" y="3892062"/>
            <a:ext cx="9542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Вверху,  каникулы, смелый, направо,  вкусно,  ты, вчера,  смело,  позади,  здесь,  однажды, готовит,  интересно, сзади, вдалеке.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2369" y="5466582"/>
            <a:ext cx="7537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Какие слова вы не записали? Почему?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0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65937" y="398585"/>
            <a:ext cx="6447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Работа в учебнике.</a:t>
            </a:r>
          </a:p>
          <a:p>
            <a:pPr algn="ctr"/>
            <a:endParaRPr lang="ru-RU" sz="3200" dirty="0"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С.76 у.130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6462" y="2344615"/>
            <a:ext cx="10445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Самостоятельно выполни упражнение 130. 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По желанию! Выполни упражнение 131.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6462" y="2344615"/>
            <a:ext cx="10445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Спасибо за работу!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8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147</Words>
  <Application>Microsoft Office PowerPoint</Application>
  <PresentationFormat>Произвольный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IMC Krsel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</dc:title>
  <dc:creator>user</dc:creator>
  <cp:lastModifiedBy>User</cp:lastModifiedBy>
  <cp:revision>24</cp:revision>
  <dcterms:created xsi:type="dcterms:W3CDTF">2017-10-26T12:27:10Z</dcterms:created>
  <dcterms:modified xsi:type="dcterms:W3CDTF">2023-11-02T10:49:17Z</dcterms:modified>
</cp:coreProperties>
</file>