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5"/>
          </a:xfrm>
        </p:spPr>
        <p:txBody>
          <a:bodyPr>
            <a:noAutofit/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русского языка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Учитель – Лобанова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               Людмила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Урок русского языка</a:t>
            </a:r>
            <a:endParaRPr lang="ru-RU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Вот звонок нам дал сигнал: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Он учиться нас позвал,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 мы время не теряем</a:t>
            </a:r>
          </a:p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урок наш начинаем.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8" descr="Рисунок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090863"/>
            <a:ext cx="5111750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урока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ПСАОВПРИСТАВКИДИЖХ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Правописание приставок</a:t>
            </a:r>
            <a:r>
              <a:rPr lang="ru-RU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Цели урока:</a:t>
            </a:r>
          </a:p>
          <a:p>
            <a:pPr>
              <a:buNone/>
            </a:pPr>
            <a:r>
              <a:rPr lang="ru-RU" sz="4800" dirty="0" smtClean="0"/>
              <a:t>1. Что такое приставка?</a:t>
            </a:r>
          </a:p>
          <a:p>
            <a:pPr>
              <a:buNone/>
            </a:pPr>
            <a:r>
              <a:rPr lang="ru-RU" sz="4800" dirty="0" smtClean="0"/>
              <a:t>2. Где она находится?</a:t>
            </a:r>
          </a:p>
          <a:p>
            <a:pPr>
              <a:buNone/>
            </a:pPr>
            <a:r>
              <a:rPr lang="ru-RU" sz="4800" dirty="0" smtClean="0"/>
              <a:t>3.Как пишется приставка?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82729"/>
            <a:ext cx="8186766" cy="68579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9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Приставка.</a:t>
            </a:r>
          </a:p>
          <a:p>
            <a:pPr>
              <a:buNone/>
            </a:pPr>
            <a:r>
              <a:rPr lang="ru-RU" sz="9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</a:p>
          <a:p>
            <a:pPr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857496"/>
            <a:ext cx="2543164" cy="59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Часть слова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00718" y="2836138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Слово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71496" y="3725843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После корня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43462" y="379728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Перед корнем 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554" y="5083163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Слитно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1628" y="508316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Раздельно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195522" y="5078750"/>
            <a:ext cx="2249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Одинаково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57974" y="4940288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</a:t>
            </a:r>
            <a:r>
              <a:rPr lang="ru-RU" sz="3200" dirty="0" smtClean="0"/>
              <a:t>о- </a:t>
            </a:r>
            <a:r>
              <a:rPr lang="ru-RU" sz="3200" dirty="0" smtClean="0"/>
              <a:t>разному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02640" y="368256"/>
            <a:ext cx="27386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Кластер.</a:t>
            </a:r>
            <a:endParaRPr lang="ru-RU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Найдите слова с приставками, выделите 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115328" cy="428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Каштанка проснулась. С улицы доносился шум. В комнате не было ни души. Каштанка потянулась , зевнула,  прошлась по комнате. Она обнюхала все углы и мебель, заглянула в переднюю и не нашла ничего интересного. Каштанка увидела ещё дверь, поцарапала ее лапами и вошла в другую комнату.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Лучшая\Downloads\V formie chashki kofie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28667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125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Урок русского языка </vt:lpstr>
      <vt:lpstr>Урок русского языка</vt:lpstr>
      <vt:lpstr>Тема урока</vt:lpstr>
      <vt:lpstr> Правописание приставок </vt:lpstr>
      <vt:lpstr>Слайд 5</vt:lpstr>
      <vt:lpstr> Найдите слова с приставками, выделите их.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Светлана</dc:creator>
  <cp:lastModifiedBy>каб 11</cp:lastModifiedBy>
  <cp:revision>18</cp:revision>
  <dcterms:created xsi:type="dcterms:W3CDTF">2020-01-16T11:23:51Z</dcterms:created>
  <dcterms:modified xsi:type="dcterms:W3CDTF">2020-01-20T11:58:12Z</dcterms:modified>
</cp:coreProperties>
</file>