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B5B5-E8AF-4381-99DB-F76060DCC211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5CA5-6DCA-48FA-AD28-EA5B6EB7A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3146" y="1916832"/>
            <a:ext cx="726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a_AntiqueTitulGr" pitchFamily="82" charset="-52"/>
              </a:rPr>
              <a:t>Спряжение глаголов</a:t>
            </a:r>
            <a:r>
              <a:rPr lang="ru-RU" sz="4000" b="1" dirty="0" smtClean="0">
                <a:solidFill>
                  <a:srgbClr val="7030A0"/>
                </a:solidFill>
                <a:latin typeface="a_AntiqueTitulGr" pitchFamily="82" charset="-52"/>
              </a:rPr>
              <a:t>.</a:t>
            </a:r>
            <a:endParaRPr lang="ru-RU" sz="4000" b="1" dirty="0" smtClean="0">
              <a:solidFill>
                <a:srgbClr val="7030A0"/>
              </a:solidFill>
              <a:latin typeface="a_AntiqueTitulGr" pitchFamily="82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68760"/>
            <a:ext cx="922246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е,и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сло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е,и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вец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с(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е,и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няк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Ключ(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)к,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замоч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)к,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ореш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)к;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)м небе, над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осенн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)м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лесом,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лучш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другу;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)нал, л(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мон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олетовый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Чита(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и,е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Выписать глаголы, выделить окончания, определить лицо и число.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Ты ч…таешь газеты? В газетах сообщают все самое интересное и важное.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Лицо и число глагола определяется по местоимению и окончанию.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вариант : выписать глаголы </a:t>
            </a:r>
            <a:r>
              <a:rPr lang="en-US" dirty="0" smtClean="0"/>
              <a:t>I</a:t>
            </a:r>
            <a:r>
              <a:rPr lang="ru-RU" dirty="0" smtClean="0"/>
              <a:t>спряжения.</a:t>
            </a:r>
          </a:p>
          <a:p>
            <a:pPr>
              <a:buNone/>
            </a:pPr>
            <a:r>
              <a:rPr lang="ru-RU" dirty="0" smtClean="0"/>
              <a:t>2 вариант: выписать глаголы </a:t>
            </a:r>
            <a:r>
              <a:rPr lang="en-US" dirty="0" smtClean="0"/>
              <a:t>II</a:t>
            </a:r>
            <a:r>
              <a:rPr lang="ru-RU" dirty="0" smtClean="0"/>
              <a:t> спряжения.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03016"/>
            <a:ext cx="816800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Скачешь, читаешь, рисуешь,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чувствуешь, берёшь, несёшь,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насыпаешь, делаешь, возьмёшь.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Молчишь, смотришь, скрипишь,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благодаришь, чертишь, учишь,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кричишь, сидишь.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Выберите правильный ответ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Глаголы: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склоняются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б)спрягаются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 глаголов при спряжении изменяется: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окончание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б)основа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Лицо глагола определяют: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по местоимению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окончанию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предлогу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Что называется спряжением?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изменение глагола по падежам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изменение глагола по лицам и числам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изменение глагола по родам и числам.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Выписать глаголы, выделить окончания, определить лицо и число.</vt:lpstr>
      <vt:lpstr>Вывод:</vt:lpstr>
      <vt:lpstr>Самостоятельная работа</vt:lpstr>
      <vt:lpstr> Выберите правильный ответ 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17</cp:revision>
  <dcterms:created xsi:type="dcterms:W3CDTF">2018-11-13T15:45:37Z</dcterms:created>
  <dcterms:modified xsi:type="dcterms:W3CDTF">2019-04-26T04:12:08Z</dcterms:modified>
</cp:coreProperties>
</file>