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DC1BA-6DA2-4062-8234-CB4CBCAAF360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F00D-B862-44D5-ACEC-86DDDB5A2B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_BodoniNovaBrk" pitchFamily="82" charset="-52"/>
              </a:rPr>
              <a:t>Выражение сказуемого «повелительными»  формами глаголов в побудительных предложениях.</a:t>
            </a:r>
            <a:endParaRPr lang="ru-RU" dirty="0">
              <a:latin typeface="a_BodoniNovaBrk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4005064"/>
            <a:ext cx="53187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УМК «Планета Знаний»</a:t>
            </a:r>
          </a:p>
          <a:p>
            <a:pPr algn="ctr"/>
            <a:r>
              <a:rPr lang="ru-RU" sz="4000" dirty="0" smtClean="0"/>
              <a:t>4 класс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lena\Desktop\pobuditelnyie-predlozhe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431544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Решить (</a:t>
            </a:r>
            <a:r>
              <a:rPr lang="en-US" dirty="0" smtClean="0"/>
              <a:t>II </a:t>
            </a:r>
            <a:r>
              <a:rPr lang="ru-RU" dirty="0" err="1" smtClean="0"/>
              <a:t>спр</a:t>
            </a:r>
            <a:r>
              <a:rPr lang="ru-RU" dirty="0" smtClean="0"/>
              <a:t>.) -</a:t>
            </a:r>
          </a:p>
          <a:p>
            <a:r>
              <a:rPr lang="ru-RU" dirty="0" smtClean="0"/>
              <a:t>Решать- ( </a:t>
            </a:r>
            <a:r>
              <a:rPr lang="en-US" dirty="0" smtClean="0"/>
              <a:t>I </a:t>
            </a:r>
            <a:r>
              <a:rPr lang="ru-RU" dirty="0" err="1" smtClean="0"/>
              <a:t>спр</a:t>
            </a:r>
            <a:r>
              <a:rPr lang="ru-RU" dirty="0" smtClean="0"/>
              <a:t>.) –</a:t>
            </a:r>
          </a:p>
          <a:p>
            <a:r>
              <a:rPr lang="ru-RU" dirty="0" smtClean="0"/>
              <a:t>Улыбаться (</a:t>
            </a:r>
            <a:r>
              <a:rPr lang="en-US" dirty="0" smtClean="0"/>
              <a:t>I </a:t>
            </a:r>
            <a:r>
              <a:rPr lang="ru-RU" dirty="0" err="1" smtClean="0"/>
              <a:t>спр</a:t>
            </a:r>
            <a:r>
              <a:rPr lang="ru-RU" dirty="0" smtClean="0"/>
              <a:t>.</a:t>
            </a:r>
            <a:r>
              <a:rPr lang="en-US" dirty="0" smtClean="0"/>
              <a:t>) –</a:t>
            </a:r>
          </a:p>
          <a:p>
            <a:r>
              <a:rPr lang="ru-RU" dirty="0" smtClean="0"/>
              <a:t>Улыбнуться (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спр</a:t>
            </a:r>
            <a:r>
              <a:rPr lang="ru-RU" dirty="0" smtClean="0"/>
              <a:t>.) –</a:t>
            </a:r>
          </a:p>
          <a:p>
            <a:r>
              <a:rPr lang="ru-RU" dirty="0" smtClean="0"/>
              <a:t>Ехать - 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От глагола </a:t>
            </a:r>
            <a:r>
              <a:rPr lang="ru-RU" sz="4400" i="1" dirty="0" smtClean="0"/>
              <a:t>ехать</a:t>
            </a:r>
            <a:r>
              <a:rPr lang="ru-RU" sz="4400" dirty="0" smtClean="0"/>
              <a:t> и </a:t>
            </a:r>
            <a:r>
              <a:rPr lang="ru-RU" sz="4400" i="1" dirty="0" smtClean="0"/>
              <a:t>ездить </a:t>
            </a:r>
            <a:r>
              <a:rPr lang="ru-RU" sz="4400" dirty="0" smtClean="0"/>
              <a:t>повелительное наклонение не образуется.</a:t>
            </a:r>
          </a:p>
          <a:p>
            <a:pPr>
              <a:buNone/>
            </a:pPr>
            <a:r>
              <a:rPr lang="ru-RU" sz="4400" i="1" dirty="0" smtClean="0"/>
              <a:t>Поехать- поезжай- поезжайте.</a:t>
            </a:r>
            <a:endParaRPr lang="ru-RU" sz="4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5400" dirty="0" smtClean="0"/>
              <a:t>Если каждый человек на куске земли своей сделал </a:t>
            </a:r>
            <a:r>
              <a:rPr lang="ru-RU" sz="5400" b="1" dirty="0" smtClean="0"/>
              <a:t>бы</a:t>
            </a:r>
            <a:r>
              <a:rPr lang="ru-RU" sz="5400" dirty="0" smtClean="0"/>
              <a:t> все , что он может, как прекрасна </a:t>
            </a:r>
            <a:r>
              <a:rPr lang="ru-RU" sz="5400" b="1" dirty="0" smtClean="0"/>
              <a:t>была бы </a:t>
            </a:r>
            <a:r>
              <a:rPr lang="ru-RU" sz="5400" dirty="0" smtClean="0"/>
              <a:t>земля наша. (А. Чехов)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Выражение сказуемого «повелительными»  формами глаголов в побудительных предложениях.</vt:lpstr>
      <vt:lpstr>Слайд 2</vt:lpstr>
      <vt:lpstr>Слайд 3</vt:lpstr>
      <vt:lpstr>Запомните!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2</cp:revision>
  <dcterms:created xsi:type="dcterms:W3CDTF">2018-12-13T15:00:51Z</dcterms:created>
  <dcterms:modified xsi:type="dcterms:W3CDTF">2018-12-13T15:17:16Z</dcterms:modified>
</cp:coreProperties>
</file>