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401" r:id="rId3"/>
    <p:sldId id="434" r:id="rId4"/>
    <p:sldId id="428" r:id="rId5"/>
    <p:sldId id="425" r:id="rId6"/>
    <p:sldId id="426" r:id="rId7"/>
    <p:sldId id="419" r:id="rId8"/>
    <p:sldId id="421" r:id="rId9"/>
    <p:sldId id="430" r:id="rId10"/>
    <p:sldId id="422" r:id="rId11"/>
    <p:sldId id="431" r:id="rId12"/>
    <p:sldId id="42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3D9201-5A34-47E0-8EBA-AA037FF2CEFC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B8C2179-8434-49C0-AD96-987FA8710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211A-3B4F-4C70-ADC6-B1B3C561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FD38-D8BD-4065-AD0E-09A790776F9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EF4F-A8AE-44BE-9875-25DFD01B1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2;&#1089;&#1080;&#1082;&#1080;%20-%20&#1054;%20&#1074;&#1080;&#1090;&#1072;&#1084;&#1080;&#1085;&#1072;&#1093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ÐÐ°ÑÑÐ¸Ð½ÐºÐ¸ Ð¿Ð¾ Ð·Ð°Ð¿ÑÐ¾ÑÑ ÑÐ¾Ð½ ÑÐ²ÐµÑÐ»ÑÐ¹ Ð³Ð¾ÑÐ¾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0232"/>
          </a:xfrm>
          <a:prstGeom prst="rect">
            <a:avLst/>
          </a:prstGeom>
          <a:noFill/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971550" y="4519613"/>
            <a:ext cx="529689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/>
              <a:t>Здравствуй, солнце золотое!</a:t>
            </a:r>
          </a:p>
          <a:p>
            <a:r>
              <a:rPr lang="ru-RU" sz="3200" b="1" dirty="0" smtClean="0"/>
              <a:t>Здравствуй, небо голубое!</a:t>
            </a:r>
          </a:p>
          <a:p>
            <a:r>
              <a:rPr lang="ru-RU" sz="3200" b="1" dirty="0" smtClean="0"/>
              <a:t>Здравствуйте, мои друзья!</a:t>
            </a:r>
          </a:p>
          <a:p>
            <a:r>
              <a:rPr lang="ru-RU" sz="3200" b="1" dirty="0" smtClean="0"/>
              <a:t>Очень рад вас видеть я!</a:t>
            </a:r>
          </a:p>
          <a:p>
            <a:endParaRPr lang="ru-RU" dirty="0"/>
          </a:p>
        </p:txBody>
      </p:sp>
      <p:pic>
        <p:nvPicPr>
          <p:cNvPr id="20484" name="Picture 4" descr="Картинки по запросу картинки солнце с анимацие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-675456"/>
            <a:ext cx="5599584" cy="55995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Чтение предложений</a:t>
            </a:r>
          </a:p>
          <a:p>
            <a:pPr>
              <a:buNone/>
            </a:pPr>
            <a:r>
              <a:rPr lang="ru-RU" b="1" dirty="0" smtClean="0"/>
              <a:t>- Овощи (какие?) несладкие.</a:t>
            </a:r>
          </a:p>
          <a:p>
            <a:pPr>
              <a:buNone/>
            </a:pPr>
            <a:r>
              <a:rPr lang="ru-RU" b="1" dirty="0" smtClean="0"/>
              <a:t>- Они (Что делают?) растут в огороде.</a:t>
            </a:r>
          </a:p>
          <a:p>
            <a:pPr>
              <a:buNone/>
            </a:pPr>
            <a:endParaRPr lang="ru-RU" b="1" dirty="0" smtClean="0"/>
          </a:p>
          <a:p>
            <a:pPr marL="358775" indent="2327275">
              <a:buNone/>
            </a:pPr>
            <a:r>
              <a:rPr lang="ru-RU" b="1" dirty="0" smtClean="0"/>
              <a:t>- Фрукты (Какие?) сладкие.</a:t>
            </a:r>
          </a:p>
          <a:p>
            <a:pPr marL="358775" indent="2327275">
              <a:buNone/>
            </a:pPr>
            <a:r>
              <a:rPr lang="ru-RU" b="1" dirty="0" smtClean="0"/>
              <a:t>- Они (Что делают?) растут в саду.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4" descr="ÐÐ°ÑÑÐ¸Ð½ÐºÐ¸ Ð¿Ð¾ Ð·Ð°Ð¿ÑÐ¾ÑÑ ÐºÐ°ÑÑÐ¸Ð½ÐºÐ¸ Ð²Ð¸ÑÐ°Ð¼Ð¸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3384376" cy="2258912"/>
          </a:xfrm>
          <a:prstGeom prst="rect">
            <a:avLst/>
          </a:prstGeom>
          <a:noFill/>
        </p:spPr>
      </p:pic>
      <p:pic>
        <p:nvPicPr>
          <p:cNvPr id="25602" name="Picture 2" descr="ÐÐ°ÑÑÐ¸Ð½ÐºÐ¸ Ð¿Ð¾ Ð·Ð°Ð¿ÑÐ¾ÑÑ ÐºÐ°ÑÑÐ¸Ð½ÐºÐ¸ Ð¾Ð²Ð¾Ñ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588891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/>
              <a:t>Г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Дескрипторы:</a:t>
            </a:r>
          </a:p>
          <a:p>
            <a:pPr>
              <a:buNone/>
            </a:pPr>
            <a:r>
              <a:rPr lang="ru-RU" b="1" dirty="0" smtClean="0"/>
              <a:t>- выбирают овощи и фрукты</a:t>
            </a:r>
          </a:p>
          <a:p>
            <a:pPr>
              <a:buNone/>
            </a:pPr>
            <a:r>
              <a:rPr lang="ru-RU" b="1" dirty="0" smtClean="0"/>
              <a:t>- называют витамины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293096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Всё понятно                                   Непонятно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84984"/>
            <a:ext cx="7671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/>
              <a:t>3 хлопка                         1 хлопок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4664"/>
            <a:ext cx="2102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</a:rPr>
              <a:t>Рефлексия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ÐÐ°ÑÑÐ¸Ð½ÐºÐ¸ Ð¿Ð¾ Ð·Ð°Ð¿ÑÐ¾ÑÑ ÐºÐ°ÑÑÐ¸Ð½ÐºÐ¸ Ð»Ð°Ð´Ð¾ÑÐºÐ¸ ÑÐ»Ð¾Ð¿Ð°Ñ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ÐÐ°ÑÑÐ¸Ð½ÐºÐ¸ Ð¿Ð¾ Ð·Ð°Ð¿ÑÐ¾ÑÑ ÐºÐ°ÑÑÐ¸Ð½ÐºÐ¸ Ð»Ð°Ð´Ð¾ÑÐºÐ¸ ÑÐ»Ð¾Ð¿Ð°ÑÑ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Мы - умные!</a:t>
            </a:r>
          </a:p>
          <a:p>
            <a:pPr>
              <a:buNone/>
            </a:pPr>
            <a:r>
              <a:rPr lang="ru-RU" b="1" dirty="0" smtClean="0"/>
              <a:t>Мы - дружные!</a:t>
            </a:r>
          </a:p>
          <a:p>
            <a:pPr>
              <a:buNone/>
            </a:pPr>
            <a:r>
              <a:rPr lang="ru-RU" b="1" dirty="0" smtClean="0"/>
              <a:t>Мы - внимательные!</a:t>
            </a:r>
          </a:p>
          <a:p>
            <a:pPr>
              <a:buNone/>
            </a:pPr>
            <a:r>
              <a:rPr lang="ru-RU" b="1" dirty="0" smtClean="0"/>
              <a:t>Мы - старательные!</a:t>
            </a:r>
          </a:p>
          <a:p>
            <a:pPr>
              <a:buNone/>
            </a:pPr>
            <a:r>
              <a:rPr lang="ru-RU" b="1" dirty="0" smtClean="0"/>
              <a:t>Мы отлично учимся,</a:t>
            </a:r>
          </a:p>
          <a:p>
            <a:pPr>
              <a:buNone/>
            </a:pPr>
            <a:r>
              <a:rPr lang="ru-RU" b="1" dirty="0" smtClean="0"/>
              <a:t>Все у нас получится!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ºÐ°ÑÑÐ¸Ð½ÐºÐ¸ Ð´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4392488" cy="24105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Ð¾Ð²Ð¾ÑÐ¸ Ð¸ ÑÑÑÐºÑ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72500" cy="58007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Ð²Ð¸ÑÐ°Ð¼Ð¸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39200" cy="56769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Еда и напитки</a:t>
            </a:r>
          </a:p>
          <a:p>
            <a:pPr algn="ctr">
              <a:buNone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Тема: Овощи и фрукты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Цель: </a:t>
            </a:r>
          </a:p>
          <a:p>
            <a:r>
              <a:rPr lang="ru-RU" b="1" dirty="0" smtClean="0"/>
              <a:t>Отвечать на вопросы</a:t>
            </a:r>
          </a:p>
          <a:p>
            <a:r>
              <a:rPr lang="kk-KZ" b="1" dirty="0" smtClean="0"/>
              <a:t>Находить информацию в иллюстрациях</a:t>
            </a:r>
            <a:endParaRPr lang="ru-RU" b="1" dirty="0" smtClean="0"/>
          </a:p>
          <a:p>
            <a:r>
              <a:rPr lang="kk-KZ" b="1" dirty="0" smtClean="0"/>
              <a:t>Использовать слова по цвету, форме, величине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Критерии оценивания: </a:t>
            </a:r>
          </a:p>
          <a:p>
            <a:r>
              <a:rPr lang="ru-RU" b="1" dirty="0" smtClean="0"/>
              <a:t>Отвечает на вопросы</a:t>
            </a:r>
          </a:p>
          <a:p>
            <a:r>
              <a:rPr lang="kk-KZ" b="1" dirty="0" smtClean="0"/>
              <a:t>Находит информацию в иллюстрациях</a:t>
            </a:r>
            <a:endParaRPr lang="ru-RU" b="1" dirty="0" smtClean="0"/>
          </a:p>
          <a:p>
            <a:r>
              <a:rPr lang="kk-KZ" b="1" dirty="0" smtClean="0"/>
              <a:t>Использует слова по цвету, форме, величине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325" r="10246" b="27261"/>
          <a:stretch>
            <a:fillRect/>
          </a:stretch>
        </p:blipFill>
        <p:spPr bwMode="auto">
          <a:xfrm>
            <a:off x="0" y="62068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7812360" y="5445224"/>
            <a:ext cx="648072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Витамины</a:t>
            </a:r>
          </a:p>
          <a:p>
            <a:pPr>
              <a:buNone/>
            </a:pPr>
            <a:r>
              <a:rPr lang="ru-RU" b="1" dirty="0" smtClean="0"/>
              <a:t>Говорят ребята мне – </a:t>
            </a:r>
          </a:p>
          <a:p>
            <a:pPr>
              <a:buNone/>
            </a:pPr>
            <a:r>
              <a:rPr lang="ru-RU" b="1" dirty="0" smtClean="0"/>
              <a:t>Они прячутся везде.</a:t>
            </a:r>
          </a:p>
          <a:p>
            <a:pPr>
              <a:buNone/>
            </a:pPr>
            <a:r>
              <a:rPr lang="ru-RU" b="1" dirty="0" smtClean="0"/>
              <a:t>Ты из фруктов, овощей</a:t>
            </a:r>
          </a:p>
          <a:p>
            <a:pPr>
              <a:buNone/>
            </a:pPr>
            <a:r>
              <a:rPr lang="ru-RU" b="1" dirty="0" smtClean="0"/>
              <a:t>Получай их поскорей.</a:t>
            </a:r>
            <a:endParaRPr lang="ru-RU" b="1" dirty="0"/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6611658901.jpg"/>
          <p:cNvPicPr>
            <a:picLocks noChangeAspect="1"/>
          </p:cNvPicPr>
          <p:nvPr/>
        </p:nvPicPr>
        <p:blipFill>
          <a:blip r:embed="rId2" cstate="print"/>
          <a:srcRect t="7634"/>
          <a:stretch>
            <a:fillRect/>
          </a:stretch>
        </p:blipFill>
        <p:spPr>
          <a:xfrm>
            <a:off x="3599384" y="3068960"/>
            <a:ext cx="5544616" cy="3484775"/>
          </a:xfrm>
          <a:prstGeom prst="rect">
            <a:avLst/>
          </a:prstGeom>
        </p:spPr>
      </p:pic>
      <p:pic>
        <p:nvPicPr>
          <p:cNvPr id="1028" name="Picture 4" descr="ÐÐ°ÑÑÐ¸Ð½ÐºÐ¸ Ð¿Ð¾ Ð·Ð°Ð¿ÑÐ¾ÑÑ ÐºÐ°ÑÑÐ¸Ð½ÐºÐ¸ Ð²Ð¸ÑÐ°Ð¼Ð¸Ð½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384376" cy="22589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20190418_210056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 l="9751" r="33729"/>
          <a:stretch>
            <a:fillRect/>
          </a:stretch>
        </p:blipFill>
        <p:spPr>
          <a:xfrm rot="5400000">
            <a:off x="2074917" y="-211081"/>
            <a:ext cx="6858001" cy="728016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164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асер</cp:lastModifiedBy>
  <cp:revision>194</cp:revision>
  <dcterms:created xsi:type="dcterms:W3CDTF">2017-02-02T13:45:08Z</dcterms:created>
  <dcterms:modified xsi:type="dcterms:W3CDTF">2020-02-15T16:46:06Z</dcterms:modified>
</cp:coreProperties>
</file>