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3"/>
  </p:notesMasterIdLst>
  <p:sldIdLst>
    <p:sldId id="300" r:id="rId2"/>
    <p:sldId id="275" r:id="rId3"/>
    <p:sldId id="295" r:id="rId4"/>
    <p:sldId id="301" r:id="rId5"/>
    <p:sldId id="280" r:id="rId6"/>
    <p:sldId id="302" r:id="rId7"/>
    <p:sldId id="293" r:id="rId8"/>
    <p:sldId id="267" r:id="rId9"/>
    <p:sldId id="297" r:id="rId10"/>
    <p:sldId id="299" r:id="rId11"/>
    <p:sldId id="298" r:id="rId12"/>
    <p:sldId id="294" r:id="rId13"/>
    <p:sldId id="263" r:id="rId14"/>
    <p:sldId id="271" r:id="rId15"/>
    <p:sldId id="272" r:id="rId16"/>
    <p:sldId id="289" r:id="rId17"/>
    <p:sldId id="292" r:id="rId18"/>
    <p:sldId id="281" r:id="rId19"/>
    <p:sldId id="274" r:id="rId20"/>
    <p:sldId id="273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8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B6943-31B0-4A2D-9667-C62163FABD5D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AE716-612D-425E-8D55-FD2D9A627B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693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4C84-2066-43E2-ACF1-B95CC5E487AA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CF4F-EE30-4CFD-A621-70F38EEF2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4C84-2066-43E2-ACF1-B95CC5E487AA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CF4F-EE30-4CFD-A621-70F38EEF2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4C84-2066-43E2-ACF1-B95CC5E487AA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CF4F-EE30-4CFD-A621-70F38EEF2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4C84-2066-43E2-ACF1-B95CC5E487AA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CF4F-EE30-4CFD-A621-70F38EEF2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4C84-2066-43E2-ACF1-B95CC5E487AA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CF4F-EE30-4CFD-A621-70F38EEF2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4C84-2066-43E2-ACF1-B95CC5E487AA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CF4F-EE30-4CFD-A621-70F38EEF2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4C84-2066-43E2-ACF1-B95CC5E487AA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CF4F-EE30-4CFD-A621-70F38EEF2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4C84-2066-43E2-ACF1-B95CC5E487AA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CF4F-EE30-4CFD-A621-70F38EEF2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4C84-2066-43E2-ACF1-B95CC5E487AA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CF4F-EE30-4CFD-A621-70F38EEF2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4C84-2066-43E2-ACF1-B95CC5E487AA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CF4F-EE30-4CFD-A621-70F38EEF2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4C84-2066-43E2-ACF1-B95CC5E487AA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CF4F-EE30-4CFD-A621-70F38EEF2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34C84-2066-43E2-ACF1-B95CC5E487AA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BCF4F-EE30-4CFD-A621-70F38EEF2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1%20&#1082;&#1083;&#1072;&#1089;&#1089;\&#1052;&#1072;&#1088;&#1084;&#1099;&#1096;&#1086;&#1074;&#1072;%20&#1045;.&#1042;\&#1097;&#1077;&#1075;&#1086;&#1083;%201.mp3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1%20&#1082;&#1083;&#1072;&#1089;&#1089;\&#1052;&#1072;&#1088;&#1084;&#1099;&#1096;&#1086;&#1074;&#1072;%20&#1045;.&#1042;\&#1097;&#1077;&#1075;&#1086;&#1083;%201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2" descr="E:\Documents and Settings\Администратор\Рабочий стол\фоны\blue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28596" y="5357826"/>
            <a:ext cx="79295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	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42938" y="2928938"/>
            <a:ext cx="76438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857232"/>
            <a:ext cx="52863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Урок обучения грамоте в 1 классе.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Тема: 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аглавная буква Щ.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http://photostock.su/th_13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852936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16216" y="5013176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Шильдяева</a:t>
            </a:r>
            <a:r>
              <a:rPr lang="ru-RU" dirty="0" smtClean="0"/>
              <a:t>  С. И.</a:t>
            </a:r>
          </a:p>
          <a:p>
            <a:r>
              <a:rPr lang="ru-RU" dirty="0" smtClean="0"/>
              <a:t>МБОУ НОШ №24</a:t>
            </a:r>
          </a:p>
          <a:p>
            <a:r>
              <a:rPr lang="ru-RU" dirty="0" smtClean="0"/>
              <a:t>Г. Михайловск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63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2" descr="E:\Documents and Settings\Администратор\Рабочий стол\фоны\blue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429" y="0"/>
            <a:ext cx="9144000" cy="6858000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28596" y="5357826"/>
            <a:ext cx="79295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	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42938" y="2928938"/>
            <a:ext cx="76438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780289"/>
            <a:ext cx="9144000" cy="12618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  <a:bevelB prst="relaxedInset"/>
          </a:sp3d>
        </p:spPr>
        <p:txBody>
          <a:bodyPr vert="horz" wrap="square" anchor="ctr" anchorCtr="0">
            <a:spAutoFit/>
          </a:bodyPr>
          <a:lstStyle/>
          <a:p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Щенок увидел щуку.</a:t>
            </a:r>
            <a:endParaRPr lang="ru-RU" sz="7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4643446"/>
            <a:ext cx="5214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13" y="2852936"/>
            <a:ext cx="3963664" cy="304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844" y="4275635"/>
            <a:ext cx="42862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59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2" descr="E:\Documents and Settings\Администратор\Рабочий стол\фоны\blue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28596" y="5357826"/>
            <a:ext cx="79295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	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42938" y="2928938"/>
            <a:ext cx="76438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857232"/>
            <a:ext cx="9144000" cy="11079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  <a:bevelB prst="relaxedInset"/>
          </a:sp3d>
        </p:spPr>
        <p:txBody>
          <a:bodyPr vert="horz" wrap="square" anchor="ctr" anchorCtr="0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Перо  пишет, а ум водит.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4643446"/>
            <a:ext cx="5214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2857496"/>
            <a:ext cx="3314704" cy="328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ildscat.ucoz.ru/Anna/6/2juz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62" y="709250"/>
            <a:ext cx="2875701" cy="305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vk.me/c317221/v317221543/1ae8/Im2rPWLP8t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852" y="1863653"/>
            <a:ext cx="382905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3.gstatic.com/images?q=tbn:ANd9GcS3cp73b0z7tSUWoq8UymI-Ykc3yrTzW4SvdbFs6kvtFvcDA8O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63" y="584694"/>
            <a:ext cx="5381747" cy="538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25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Писаревская Т.П.БСОШ№1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46482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CC0000"/>
                </a:solidFill>
                <a:cs typeface="Arial" charset="0"/>
              </a:rPr>
              <a:t>Раз — подняться, подтянуться</a:t>
            </a:r>
            <a:br>
              <a:rPr lang="ru-RU" b="1">
                <a:solidFill>
                  <a:srgbClr val="CC0000"/>
                </a:solidFill>
                <a:cs typeface="Arial" charset="0"/>
              </a:rPr>
            </a:br>
            <a:r>
              <a:rPr lang="ru-RU" b="1">
                <a:solidFill>
                  <a:srgbClr val="CC0000"/>
                </a:solidFill>
                <a:cs typeface="Arial" charset="0"/>
              </a:rPr>
              <a:t>Два — согнуться, разогнуться</a:t>
            </a:r>
            <a:br>
              <a:rPr lang="ru-RU" b="1">
                <a:solidFill>
                  <a:srgbClr val="CC0000"/>
                </a:solidFill>
                <a:cs typeface="Arial" charset="0"/>
              </a:rPr>
            </a:br>
            <a:r>
              <a:rPr lang="ru-RU" b="1">
                <a:solidFill>
                  <a:srgbClr val="CC0000"/>
                </a:solidFill>
                <a:cs typeface="Arial" charset="0"/>
              </a:rPr>
              <a:t>Три — в ладоши три хлопка, головою три кивка.</a:t>
            </a:r>
            <a:br>
              <a:rPr lang="ru-RU" b="1">
                <a:solidFill>
                  <a:srgbClr val="CC0000"/>
                </a:solidFill>
                <a:cs typeface="Arial" charset="0"/>
              </a:rPr>
            </a:br>
            <a:r>
              <a:rPr lang="ru-RU" b="1">
                <a:solidFill>
                  <a:srgbClr val="CC0000"/>
                </a:solidFill>
                <a:cs typeface="Arial" charset="0"/>
              </a:rPr>
              <a:t>На четыре — ноги шире.</a:t>
            </a:r>
            <a:br>
              <a:rPr lang="ru-RU" b="1">
                <a:solidFill>
                  <a:srgbClr val="CC0000"/>
                </a:solidFill>
                <a:cs typeface="Arial" charset="0"/>
              </a:rPr>
            </a:br>
            <a:r>
              <a:rPr lang="ru-RU" b="1">
                <a:solidFill>
                  <a:srgbClr val="CC0000"/>
                </a:solidFill>
                <a:cs typeface="Arial" charset="0"/>
              </a:rPr>
              <a:t>Пять — руками помахать</a:t>
            </a:r>
            <a:br>
              <a:rPr lang="ru-RU" b="1">
                <a:solidFill>
                  <a:srgbClr val="CC0000"/>
                </a:solidFill>
                <a:cs typeface="Arial" charset="0"/>
              </a:rPr>
            </a:br>
            <a:r>
              <a:rPr lang="ru-RU" b="1">
                <a:solidFill>
                  <a:srgbClr val="CC0000"/>
                </a:solidFill>
                <a:cs typeface="Arial" charset="0"/>
              </a:rPr>
              <a:t>Шесть — за стол тихонько сесть.</a:t>
            </a:r>
            <a:br>
              <a:rPr lang="ru-RU" b="1">
                <a:solidFill>
                  <a:srgbClr val="CC0000"/>
                </a:solidFill>
                <a:cs typeface="Arial" charset="0"/>
              </a:rPr>
            </a:br>
            <a:r>
              <a:rPr lang="ru-RU">
                <a:latin typeface="Arial" charset="0"/>
                <a:cs typeface="Arial" charset="0"/>
              </a:rPr>
              <a:t/>
            </a:r>
            <a:br>
              <a:rPr lang="ru-RU">
                <a:latin typeface="Arial" charset="0"/>
                <a:cs typeface="Arial" charset="0"/>
              </a:rPr>
            </a:br>
            <a:endParaRPr lang="ru-RU">
              <a:latin typeface="Arial" charset="0"/>
              <a:cs typeface="Arial" charset="0"/>
            </a:endParaRPr>
          </a:p>
        </p:txBody>
      </p:sp>
      <p:pic>
        <p:nvPicPr>
          <p:cNvPr id="14341" name="Picture 5" descr="E:\Documents and Settings\Admin\Рабочий стол\анимация спорт\рис png\ED248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0"/>
            <a:ext cx="4343400" cy="6858000"/>
          </a:xfrm>
          <a:prstGeom prst="rect">
            <a:avLst/>
          </a:prstGeom>
          <a:noFill/>
        </p:spPr>
      </p:pic>
      <p:pic>
        <p:nvPicPr>
          <p:cNvPr id="14342" name="Picture 6" descr="E:\Documents and Settings\Admin\Рабочий стол\анимация спорт\4397b6011aacb6f8985dc5c4aa2c70e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0"/>
            <a:ext cx="1485900" cy="1485900"/>
          </a:xfrm>
          <a:prstGeom prst="rect">
            <a:avLst/>
          </a:prstGeom>
          <a:noFill/>
        </p:spPr>
      </p:pic>
      <p:pic>
        <p:nvPicPr>
          <p:cNvPr id="14343" name="Picture 7" descr="E:\Documents and Settings\Admin\Рабочий стол\анимация спорт\9a22760a734d6640e87b3a01e93dc78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0"/>
            <a:ext cx="857250" cy="14859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Детские = Песенка о лете_CUT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2" descr="E:\Documents and Settings\Администратор\Рабочий стол\фоны\blue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42910" y="1285860"/>
            <a:ext cx="79295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	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858016" y="1857364"/>
            <a:ext cx="15001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	</a:t>
            </a:r>
            <a:endParaRPr lang="ru-RU" sz="66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642918"/>
            <a:ext cx="75724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7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214290"/>
            <a:ext cx="80724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Р        С       А    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 И       О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3244334"/>
            <a:ext cx="8786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е   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и  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я   а</a:t>
            </a:r>
            <a:endParaRPr lang="ru-RU" sz="9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00034" y="4857760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м  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л  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щ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3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2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2" descr="E:\Documents and Settings\Администратор\Рабочий стол\фоны\blue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42910" y="1285860"/>
            <a:ext cx="79295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	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42938" y="2928938"/>
            <a:ext cx="76438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	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1" descr="C:\Users\ASUS\Desktop\ч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000108"/>
            <a:ext cx="592935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2" descr="E:\Documents and Settings\Администратор\Рабочий стол\фоны\blue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42910" y="1285860"/>
            <a:ext cx="79295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	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42910" y="3000372"/>
            <a:ext cx="76438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785794"/>
            <a:ext cx="73581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6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Познакомиться…</a:t>
            </a:r>
          </a:p>
          <a:p>
            <a:endParaRPr lang="ru-RU" sz="6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Учиться…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2" descr="E:\Documents and Settings\Администратор\Рабочий стол\фоны\blue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42910" y="1285860"/>
            <a:ext cx="79295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	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42910" y="3000372"/>
            <a:ext cx="76438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	</a:t>
            </a:r>
          </a:p>
        </p:txBody>
      </p:sp>
      <p:pic>
        <p:nvPicPr>
          <p:cNvPr id="8" name="Picture 4" descr="47FC1C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33375"/>
            <a:ext cx="8569325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3" name="Picture 5" descr="47FC1C46"/>
          <p:cNvPicPr>
            <a:picLocks noChangeAspect="1" noChangeArrowheads="1"/>
          </p:cNvPicPr>
          <p:nvPr/>
        </p:nvPicPr>
        <p:blipFill>
          <a:blip r:embed="rId2" cstate="print"/>
          <a:srcRect l="58818" t="58333" r="11763"/>
          <a:stretch>
            <a:fillRect/>
          </a:stretch>
        </p:blipFill>
        <p:spPr bwMode="auto">
          <a:xfrm>
            <a:off x="2700338" y="476250"/>
            <a:ext cx="3455987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2" name="Line 4"/>
          <p:cNvSpPr>
            <a:spLocks noChangeShapeType="1"/>
          </p:cNvSpPr>
          <p:nvPr/>
        </p:nvSpPr>
        <p:spPr bwMode="auto">
          <a:xfrm>
            <a:off x="468313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9334" name="Line 6"/>
          <p:cNvSpPr>
            <a:spLocks noChangeShapeType="1"/>
          </p:cNvSpPr>
          <p:nvPr/>
        </p:nvSpPr>
        <p:spPr bwMode="auto">
          <a:xfrm>
            <a:off x="539750" y="55895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9335" name="Line 7"/>
          <p:cNvSpPr>
            <a:spLocks noChangeShapeType="1"/>
          </p:cNvSpPr>
          <p:nvPr/>
        </p:nvSpPr>
        <p:spPr bwMode="auto">
          <a:xfrm>
            <a:off x="539750" y="40767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9336" name="Line 8"/>
          <p:cNvSpPr>
            <a:spLocks noChangeShapeType="1"/>
          </p:cNvSpPr>
          <p:nvPr/>
        </p:nvSpPr>
        <p:spPr bwMode="auto">
          <a:xfrm>
            <a:off x="468313" y="25654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9331" name="AutoShape 3"/>
          <p:cNvSpPr>
            <a:spLocks noChangeArrowheads="1"/>
          </p:cNvSpPr>
          <p:nvPr/>
        </p:nvSpPr>
        <p:spPr bwMode="auto">
          <a:xfrm>
            <a:off x="3348038" y="404813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9330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408793" flipV="1">
            <a:off x="6443663" y="4508500"/>
            <a:ext cx="1944687" cy="5111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9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32674 -0.65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-3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73 -0.6561 C -0.33472 -0.62696 -0.34271 -0.59759 -0.35139 -0.5703 C -0.36007 -0.54301 -0.37153 -0.51387 -0.37882 -0.4919 C -0.38611 -0.46993 -0.39097 -0.45421 -0.39514 -0.43894 C -0.3993 -0.42368 -0.4033 -0.41119 -0.40347 -0.40078 C -0.40364 -0.39038 -0.40069 -0.38274 -0.39653 -0.37696 C -0.39236 -0.37118 -0.38594 -0.36702 -0.37882 -0.36609 C -0.3717 -0.36517 -0.36371 -0.36378 -0.35417 -0.37141 C -0.34462 -0.37904 -0.33125 -0.39824 -0.32118 -0.41165 C -0.31111 -0.42507 -0.30486 -0.43339 -0.29392 -0.45166 C -0.28298 -0.46993 -0.26597 -0.49861 -0.25555 -0.52104 C -0.24514 -0.54347 -0.23802 -0.56683 -0.2309 -0.58672 C -0.22378 -0.60661 -0.21667 -0.62742 -0.21302 -0.63968 C -0.20937 -0.65194 -0.20885 -0.65911 -0.20885 -0.6598 C -0.20885 -0.6605 -0.20955 -0.65564 -0.21302 -0.64338 C -0.21649 -0.63112 -0.22205 -0.60962 -0.22951 -0.58672 C -0.23698 -0.56383 -0.25035 -0.52983 -0.25816 -0.50647 C -0.26597 -0.48311 -0.27153 -0.46415 -0.27604 -0.44634 C -0.28055 -0.42853 -0.28507 -0.4105 -0.28559 -0.39893 C -0.28611 -0.38737 -0.28298 -0.38112 -0.27882 -0.37696 C -0.27465 -0.3728 -0.26823 -0.37234 -0.26094 -0.37326 C -0.25364 -0.37419 -0.24635 -0.37303 -0.23489 -0.38251 C -0.22344 -0.39199 -0.20642 -0.41258 -0.19253 -0.42992 C -0.17864 -0.44727 -0.16441 -0.46369 -0.15139 -0.48635 C -0.13837 -0.50902 -0.12517 -0.53885 -0.11441 -0.56683 C -0.10364 -0.59482 -0.0908 -0.64315 -0.08698 -0.65425 C -0.08316 -0.66535 -0.08611 -0.65032 -0.09114 -0.63413 C -0.09618 -0.61794 -0.10851 -0.58256 -0.11719 -0.55758 C -0.12587 -0.5326 -0.13542 -0.50763 -0.14323 -0.4845 C -0.15104 -0.46137 -0.15955 -0.43593 -0.16371 -0.41882 C -0.16788 -0.40171 -0.17014 -0.39107 -0.16788 -0.38251 C -0.16562 -0.37396 -0.15868 -0.36771 -0.15 -0.36771 C -0.14132 -0.36771 -0.12604 -0.37465 -0.1158 -0.38251 C -0.10555 -0.39038 -0.09253 -0.41235 -0.08837 -0.41535 C -0.0842 -0.41836 -0.0868 -0.41396 -0.09114 -0.40078 C -0.09548 -0.3876 -0.1066 -0.35823 -0.11441 -0.33672 C -0.12222 -0.31521 -0.12986 -0.28561 -0.13767 -0.27104 C -0.14548 -0.25647 -0.15607 -0.25023 -0.16094 -0.2493 C -0.1658 -0.24838 -0.16719 -0.25971 -0.16649 -0.26572 C -0.1658 -0.27174 -0.16024 -0.27937 -0.15677 -0.28561 C -0.1533 -0.29186 -0.15052 -0.29717 -0.14583 -0.30388 C -0.14114 -0.31059 -0.1368 -0.31683 -0.12812 -0.32585 C -0.11944 -0.33487 -0.10642 -0.3469 -0.09392 -0.35869 C -0.08142 -0.37049 -0.06719 -0.3839 -0.05278 -0.39708 " pathEditMode="relative" rAng="0" ptsTypes="aaaaaaaaaaaaaaaaaaaaaaaaaaaaaaaaaaaaaaaaaaaa">
                                      <p:cBhvr>
                                        <p:cTn id="10" dur="8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3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2" descr="E:\Documents and Settings\Администратор\Рабочий стол\фоны\blue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28596" y="5357826"/>
            <a:ext cx="79295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	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42938" y="2928938"/>
            <a:ext cx="76438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	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4643446"/>
            <a:ext cx="5214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26m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4292600"/>
            <a:ext cx="18732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2"/>
          <p:cNvSpPr>
            <a:spLocks noChangeArrowheads="1"/>
          </p:cNvSpPr>
          <p:nvPr/>
        </p:nvSpPr>
        <p:spPr bwMode="auto">
          <a:xfrm>
            <a:off x="423863" y="2947988"/>
            <a:ext cx="1008062" cy="936625"/>
          </a:xfrm>
          <a:prstGeom prst="ellipse">
            <a:avLst/>
          </a:prstGeom>
          <a:solidFill>
            <a:srgbClr val="E03C8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path" presetSubtype="0" repeatCount="5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25 0.00833 C -0.0276 -0.1452 0.06841 -0.2726 0.18473 -0.2726 C 0.32205 -0.2726 0.37171 -0.13133 0.39219 -0.04717 L 0.41372 0.06428 C 0.43507 0.14821 0.4882 0.28786 0.64289 0.28786 C 0.74202 0.28786 0.854 0.16208 0.854 0.00833 C 0.85365 -0.1452 0.74202 -0.2726 0.64289 -0.2726 C 0.4882 -0.2726 0.43507 -0.13133 0.41372 -0.04717 L 0.39219 0.06428 C 0.37171 0.14844 0.32205 0.28786 0.18473 0.28786 C 0.06841 0.28786 -0.0276 0.16208 -0.02725 0.00833 Z " pathEditMode="relative" rAng="16200000" ptsTypes="ffFffffFfff">
                                      <p:cBhvr>
                                        <p:cTn id="17" dur="3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2" descr="E:\Documents and Settings\Администратор\Рабочий стол\фоны\blue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42910" y="1285860"/>
            <a:ext cx="79295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	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42910" y="3000372"/>
            <a:ext cx="76438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00042"/>
            <a:ext cx="87868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Щебетал щегол со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щеглихой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Щекотал своих щеглят,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щеглиха-щеголиха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щеглята-щеголята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щеглиному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пищат.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2" descr="E:\Documents and Settings\Администратор\Рабочий стол\фоны\blue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28596" y="5357826"/>
            <a:ext cx="79295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	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42938" y="2928938"/>
            <a:ext cx="76438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857232"/>
            <a:ext cx="52863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Урок обучения грамоте в 1 классе.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Тема: 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аглавная буква Щ.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festival.1september.ru/articles/589882/presentation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2" descr="E:\Documents and Settings\Администратор\Рабочий стол\фоны\blue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42910" y="1285860"/>
            <a:ext cx="79295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	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42910" y="3000372"/>
            <a:ext cx="76438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428604"/>
            <a:ext cx="735811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Знал…</a:t>
            </a:r>
          </a:p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Узнал…</a:t>
            </a:r>
          </a:p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Хочу узнать…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2" descr="E:\Documents and Settings\Администратор\Рабочий стол\фоны\blue4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42910" y="1285860"/>
            <a:ext cx="79295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	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42910" y="3000372"/>
            <a:ext cx="76438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43340" y="1000108"/>
            <a:ext cx="5000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s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000372"/>
            <a:ext cx="2828925" cy="2181225"/>
          </a:xfrm>
          <a:prstGeom prst="rect">
            <a:avLst/>
          </a:prstGeom>
          <a:noFill/>
        </p:spPr>
      </p:pic>
      <p:pic>
        <p:nvPicPr>
          <p:cNvPr id="9" name="щегол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5)">
                                      <p:cBhvr>
                                        <p:cTn id="19" dur="1246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2" descr="E:\Documents and Settings\Администратор\Рабочий стол\фоны\blue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28596" y="5357826"/>
            <a:ext cx="79295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	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42938" y="2928938"/>
            <a:ext cx="76438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857232"/>
            <a:ext cx="9144000" cy="11079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  <a:bevelB prst="relaxedInset"/>
          </a:sp3d>
        </p:spPr>
        <p:txBody>
          <a:bodyPr vert="horz" wrap="square" anchor="ctr" anchorCtr="0">
            <a:spAutoFit/>
          </a:bodyPr>
          <a:lstStyle/>
          <a:p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4643446"/>
            <a:ext cx="5214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" y="1340768"/>
            <a:ext cx="9138964" cy="376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89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2" descr="E:\Documents and Settings\Администратор\Рабочий стол\фоны\blue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28596" y="5357826"/>
            <a:ext cx="79295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42938" y="2928938"/>
            <a:ext cx="76438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857232"/>
            <a:ext cx="9144000" cy="11079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  <a:bevelB prst="relaxedInset"/>
          </a:sp3d>
        </p:spPr>
        <p:txBody>
          <a:bodyPr vert="horz" wrap="square" anchor="ctr" anchorCtr="0">
            <a:spAutoFit/>
          </a:bodyPr>
          <a:lstStyle/>
          <a:p>
            <a:endParaRPr lang="ru-RU" sz="6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4643446"/>
            <a:ext cx="5214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phuket24.net/uploads/posts/2013-10/1380902087_1350905859_alzhir-tassilin-adzher-risunki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3999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83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2" descr="E:\Documents and Settings\Администратор\Рабочий стол\фоны\blue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658" y="0"/>
            <a:ext cx="9144000" cy="6858000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28596" y="5357826"/>
            <a:ext cx="79295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	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42938" y="2928938"/>
            <a:ext cx="76438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0847"/>
            <a:ext cx="9144000" cy="28007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  <a:bevelB prst="relaxedInset"/>
          </a:sp3d>
        </p:spPr>
        <p:txBody>
          <a:bodyPr vert="horz" wrap="square" anchor="ctr" anchorCtr="0">
            <a:spAutoFit/>
          </a:bodyPr>
          <a:lstStyle/>
          <a:p>
            <a:pPr algn="ctr"/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В,    ЩЕНОК, МЯЧИК, ИГРАЕТ.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4643446"/>
            <a:ext cx="5214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806147"/>
            <a:ext cx="57150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24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2" descr="E:\Documents and Settings\Администратор\Рабочий стол\фоны\blue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658" y="0"/>
            <a:ext cx="9144000" cy="6858000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28596" y="5357826"/>
            <a:ext cx="79295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	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42938" y="2928938"/>
            <a:ext cx="76438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-112263"/>
            <a:ext cx="9144000" cy="3046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  <a:bevelB prst="relaxedInset"/>
          </a:sp3d>
        </p:spPr>
        <p:txBody>
          <a:bodyPr vert="horz" wrap="square" anchor="ctr" anchorCtr="0">
            <a:spAutoFit/>
          </a:bodyPr>
          <a:lstStyle/>
          <a:p>
            <a:pPr algn="ctr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Щенок играет в  мячик.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4643446"/>
            <a:ext cx="5214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806147"/>
            <a:ext cx="57150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2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24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Line 4"/>
          <p:cNvSpPr>
            <a:spLocks noChangeShapeType="1"/>
          </p:cNvSpPr>
          <p:nvPr/>
        </p:nvSpPr>
        <p:spPr bwMode="auto">
          <a:xfrm>
            <a:off x="468313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0357" name="Picture 5" descr="47FC1C46"/>
          <p:cNvPicPr>
            <a:picLocks noChangeAspect="1" noChangeArrowheads="1"/>
          </p:cNvPicPr>
          <p:nvPr/>
        </p:nvPicPr>
        <p:blipFill>
          <a:blip r:embed="rId2" cstate="print"/>
          <a:srcRect t="5232" r="47906"/>
          <a:stretch>
            <a:fillRect/>
          </a:stretch>
        </p:blipFill>
        <p:spPr bwMode="auto">
          <a:xfrm>
            <a:off x="2195513" y="620713"/>
            <a:ext cx="4183062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5" name="AutoShape 3"/>
          <p:cNvSpPr>
            <a:spLocks noChangeArrowheads="1"/>
          </p:cNvSpPr>
          <p:nvPr/>
        </p:nvSpPr>
        <p:spPr bwMode="auto">
          <a:xfrm>
            <a:off x="2484438" y="1484313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0358" name="Line 6"/>
          <p:cNvSpPr>
            <a:spLocks noChangeShapeType="1"/>
          </p:cNvSpPr>
          <p:nvPr/>
        </p:nvSpPr>
        <p:spPr bwMode="auto">
          <a:xfrm>
            <a:off x="539750" y="1916113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0359" name="Line 7"/>
          <p:cNvSpPr>
            <a:spLocks noChangeShapeType="1"/>
          </p:cNvSpPr>
          <p:nvPr/>
        </p:nvSpPr>
        <p:spPr bwMode="auto">
          <a:xfrm>
            <a:off x="468313" y="3429000"/>
            <a:ext cx="828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0360" name="Line 8"/>
          <p:cNvSpPr>
            <a:spLocks noChangeShapeType="1"/>
          </p:cNvSpPr>
          <p:nvPr/>
        </p:nvSpPr>
        <p:spPr bwMode="auto">
          <a:xfrm>
            <a:off x="395288" y="62372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0361" name="Line 9"/>
          <p:cNvSpPr>
            <a:spLocks noChangeShapeType="1"/>
          </p:cNvSpPr>
          <p:nvPr/>
        </p:nvSpPr>
        <p:spPr bwMode="auto">
          <a:xfrm>
            <a:off x="395288" y="4868863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0354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587398" flipV="1">
            <a:off x="6372225" y="4581525"/>
            <a:ext cx="1944688" cy="5111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0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42118 -0.488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00" y="-2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118 -0.48844 C -0.4125 -0.49723 -0.40365 -0.50578 -0.39375 -0.51573 C -0.38386 -0.52567 -0.37188 -0.54094 -0.36215 -0.54857 C -0.35243 -0.5562 -0.34219 -0.55967 -0.3349 -0.56152 C -0.32761 -0.56337 -0.32275 -0.56268 -0.3184 -0.55967 C -0.31406 -0.55666 -0.31042 -0.55227 -0.30886 -0.54325 C -0.30729 -0.53423 -0.30608 -0.5185 -0.30886 -0.50486 C -0.31163 -0.49122 -0.31702 -0.48451 -0.32518 -0.46115 C -0.33334 -0.43779 -0.34531 -0.40264 -0.35816 -0.36425 C -0.37101 -0.32586 -0.38906 -0.26966 -0.40191 -0.23104 C -0.41476 -0.19242 -0.42709 -0.15703 -0.4349 -0.13252 C -0.44271 -0.10801 -0.44775 -0.09714 -0.44844 -0.08326 C -0.44913 -0.06938 -0.44393 -0.05643 -0.43889 -0.04857 C -0.43386 -0.04071 -0.42778 -0.034 -0.4184 -0.03585 C -0.40903 -0.0377 -0.39601 -0.04695 -0.38281 -0.05967 C -0.36962 -0.07239 -0.35417 -0.09112 -0.33889 -0.11263 C -0.32361 -0.13414 -0.30677 -0.15819 -0.29097 -0.18918 C -0.27518 -0.22017 -0.25781 -0.26249 -0.24445 -0.29857 C -0.23108 -0.33465 -0.22344 -0.36679 -0.21025 -0.40634 C -0.19705 -0.44589 -0.17361 -0.50902 -0.16493 -0.53585 C -0.15625 -0.56268 -0.15886 -0.56406 -0.15816 -0.56684 C -0.15747 -0.56961 -0.15486 -0.5717 -0.16094 -0.55227 C -0.16702 -0.53284 -0.18403 -0.48358 -0.19514 -0.45005 C -0.20625 -0.41652 -0.2165 -0.38506 -0.22795 -0.35153 C -0.23941 -0.318 -0.25347 -0.2803 -0.26354 -0.24931 C -0.27361 -0.21832 -0.28038 -0.18987 -0.2882 -0.16536 C -0.29601 -0.14085 -0.30608 -0.11818 -0.31025 -0.10153 C -0.31441 -0.08488 -0.31493 -0.0754 -0.31285 -0.06499 C -0.31077 -0.05458 -0.30521 -0.04279 -0.29792 -0.03955 C -0.29063 -0.03631 -0.28038 -0.03816 -0.2691 -0.0451 C -0.25781 -0.05204 -0.24462 -0.06476 -0.23073 -0.08141 C -0.21684 -0.09806 -0.19844 -0.12466 -0.18559 -0.14547 C -0.17275 -0.16628 -0.16771 -0.17669 -0.154 -0.2056 C -0.14028 -0.23451 -0.11545 -0.28932 -0.1033 -0.31869 C -0.09115 -0.34806 -0.09011 -0.35569 -0.08143 -0.38252 C -0.07275 -0.40935 -0.06077 -0.44889 -0.05122 -0.47942 C -0.04167 -0.50995 -0.02761 -0.55227 -0.02379 -0.56499 C -0.01997 -0.57771 -0.02222 -0.57332 -0.02795 -0.55597 C -0.03368 -0.53862 -0.04792 -0.49468 -0.05816 -0.46115 C -0.0684 -0.42762 -0.07795 -0.39061 -0.08959 -0.35523 C -0.10122 -0.31985 -0.11632 -0.284 -0.12795 -0.24931 C -0.13959 -0.21462 -0.15087 -0.17415 -0.15955 -0.14732 C -0.16823 -0.12049 -0.17656 -0.10315 -0.18004 -0.08881 C -0.18351 -0.07447 -0.18073 -0.06846 -0.18004 -0.06152 C -0.17934 -0.05458 -0.18004 -0.05111 -0.17587 -0.04695 C -0.1717 -0.04279 -0.16337 -0.03469 -0.15538 -0.03585 C -0.1474 -0.03701 -0.13768 -0.04603 -0.12795 -0.05412 C -0.11823 -0.06221 -0.09792 -0.09182 -0.09653 -0.08511 C -0.09514 -0.0784 -0.11268 -0.03516 -0.11979 -0.01411 C -0.12691 0.00693 -0.1342 0.02821 -0.13889 0.0407 C -0.14358 0.05319 -0.14427 0.05596 -0.14844 0.06082 C -0.15261 0.06568 -0.1599 0.07123 -0.16354 0.06984 C -0.16719 0.06845 -0.16997 0.05758 -0.17049 0.0518 C -0.17101 0.04602 -0.16945 0.04232 -0.16632 0.03538 C -0.1632 0.02844 -0.15695 0.01665 -0.15122 0.00971 C -0.14549 0.00277 -0.14011 0.00023 -0.13212 -0.00671 C -0.12413 -0.01365 -0.11354 -0.02244 -0.1033 -0.03215 C -0.09306 -0.04186 -0.08177 -0.05343 -0.07049 -0.06499 " pathEditMode="relative" rAng="0" ptsTypes="aaaaaaaaaaaaaaaaaaaaaaaaaaaaaaaaaaaaaaaaaaaaaaaaaaaaaaaaaa">
                                      <p:cBhvr>
                                        <p:cTn id="10" dur="11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00" y="2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5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2" descr="E:\Documents and Settings\Администратор\Рабочий стол\фоны\blue4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42910" y="1285860"/>
            <a:ext cx="79295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	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42938" y="2928938"/>
            <a:ext cx="76438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	</a:t>
            </a:r>
          </a:p>
        </p:txBody>
      </p:sp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214282" y="214290"/>
            <a:ext cx="4000512" cy="3357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5"/>
          <a:stretch>
            <a:fillRect/>
          </a:stretch>
        </p:blipFill>
        <p:spPr>
          <a:xfrm>
            <a:off x="4643438" y="214290"/>
            <a:ext cx="4143404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/>
          <p:nvPr/>
        </p:nvPicPr>
        <p:blipFill>
          <a:blip r:embed="rId6"/>
          <a:stretch>
            <a:fillRect/>
          </a:stretch>
        </p:blipFill>
        <p:spPr>
          <a:xfrm>
            <a:off x="1643042" y="3667116"/>
            <a:ext cx="5715020" cy="319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щегол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2964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2" descr="E:\Documents and Settings\Администратор\Рабочий стол\фоны\blue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429" y="0"/>
            <a:ext cx="9144000" cy="6858000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28596" y="5357826"/>
            <a:ext cx="79295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	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42938" y="2928938"/>
            <a:ext cx="76438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857232"/>
            <a:ext cx="9144000" cy="11079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  <a:bevelB prst="relaxedInset"/>
          </a:sp3d>
        </p:spPr>
        <p:txBody>
          <a:bodyPr vert="horz" wrap="square" anchor="ctr" anchorCtr="0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енок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увидел …</a:t>
            </a:r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уку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4643446"/>
            <a:ext cx="5214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15" y="2898170"/>
            <a:ext cx="3963664" cy="304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869" y="3513713"/>
            <a:ext cx="42862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84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1245</TotalTime>
  <Words>110</Words>
  <Application>Microsoft Office PowerPoint</Application>
  <PresentationFormat>Экран (4:3)</PresentationFormat>
  <Paragraphs>66</Paragraphs>
  <Slides>21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Yulia</dc:creator>
  <cp:lastModifiedBy>kab-24</cp:lastModifiedBy>
  <cp:revision>94</cp:revision>
  <dcterms:created xsi:type="dcterms:W3CDTF">2009-01-19T16:51:22Z</dcterms:created>
  <dcterms:modified xsi:type="dcterms:W3CDTF">2017-02-10T13:22:12Z</dcterms:modified>
</cp:coreProperties>
</file>