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4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E10DB-7711-466E-BD49-DE9AEBE8F59D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22F7D-004A-473F-9649-E21D37DD7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295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22F7D-004A-473F-9649-E21D37DD754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199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BBEB-37F4-4A55-B5CA-394BC059E3A7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9CC11-1094-4391-A9F9-0BC158CFA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68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BBEB-37F4-4A55-B5CA-394BC059E3A7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9CC11-1094-4391-A9F9-0BC158CFA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15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BBEB-37F4-4A55-B5CA-394BC059E3A7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9CC11-1094-4391-A9F9-0BC158CFA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45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BBEB-37F4-4A55-B5CA-394BC059E3A7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9CC11-1094-4391-A9F9-0BC158CFA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54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BBEB-37F4-4A55-B5CA-394BC059E3A7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9CC11-1094-4391-A9F9-0BC158CFA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55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BBEB-37F4-4A55-B5CA-394BC059E3A7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9CC11-1094-4391-A9F9-0BC158CFA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483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BBEB-37F4-4A55-B5CA-394BC059E3A7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9CC11-1094-4391-A9F9-0BC158CFA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380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BBEB-37F4-4A55-B5CA-394BC059E3A7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9CC11-1094-4391-A9F9-0BC158CFA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438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BBEB-37F4-4A55-B5CA-394BC059E3A7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9CC11-1094-4391-A9F9-0BC158CFA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27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BBEB-37F4-4A55-B5CA-394BC059E3A7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9CC11-1094-4391-A9F9-0BC158CFA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875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BBEB-37F4-4A55-B5CA-394BC059E3A7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9CC11-1094-4391-A9F9-0BC158CFA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84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DBBEB-37F4-4A55-B5CA-394BC059E3A7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9CC11-1094-4391-A9F9-0BC158CFA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518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846640" cy="173062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ПРЕЗЕНТАЦИЯ НА ТЕМУ: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ПОВТОРЕНИЕ.ЧАСТИ РЕЧИ. 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Krukova\AppData\Local\Microsoft\Windows\Temporary Internet Files\Content.IE5\6OX89YI5\MC90008895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335461"/>
            <a:ext cx="2945727" cy="1829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876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19256" cy="208823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Внимательно </a:t>
            </a: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посмотрите на </a:t>
            </a: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слова.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Выявите закономерность, с помощью которой подобраны пары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Большой- 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маленький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Сухой –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Война -      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Глубокий -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Старый -  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Твёрдый -  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75247" y="2708919"/>
            <a:ext cx="2256493" cy="64807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мокрый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71798" y="3356991"/>
            <a:ext cx="2256494" cy="61197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мир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771798" y="4005064"/>
            <a:ext cx="2256494" cy="55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мелкий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771798" y="4557112"/>
            <a:ext cx="2256494" cy="60008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молодой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771798" y="5157192"/>
            <a:ext cx="2256494" cy="64807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мягкий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190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Сегодня на минутке чистописания мы будем работать с буквой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91264" cy="4497363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Запишите слитно заглавную и строчную буквы, чередуя их до конца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строки.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ea typeface="Times New Roman"/>
                <a:cs typeface="Calibri"/>
              </a:rPr>
              <a:t>             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Тетрадь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 наклоном положу,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            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Ручку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правильно держу,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          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Сяду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прямо, не согнусь.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          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За работу я возьмусь.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979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20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Части речи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-373262" y="923543"/>
            <a:ext cx="3935365" cy="73840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Самостоятельные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154880" y="908720"/>
            <a:ext cx="3672408" cy="9361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Служебные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1403648" y="908720"/>
            <a:ext cx="2016224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796136" y="908720"/>
            <a:ext cx="1656184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07504" y="1988840"/>
            <a:ext cx="2304256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Существительные</a:t>
            </a:r>
            <a:endParaRPr lang="ru-RU" sz="2000" b="1" dirty="0">
              <a:solidFill>
                <a:srgbClr val="FF0000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1492762" y="1477561"/>
            <a:ext cx="828092" cy="4680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3332110" y="2403134"/>
            <a:ext cx="208823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Прилагательные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3548" y="3401997"/>
            <a:ext cx="23042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Числительное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929639" y="3375960"/>
            <a:ext cx="2347076" cy="4680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Местоимение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756101" y="4509120"/>
            <a:ext cx="2347076" cy="3936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Глагол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593994" y="3557166"/>
            <a:ext cx="1296144" cy="2868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Союзы</a:t>
            </a:r>
            <a:endParaRPr lang="ru-RU" sz="2000" b="1" dirty="0">
              <a:solidFill>
                <a:srgbClr val="FF0000"/>
              </a:solidFill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7218294" y="1711587"/>
            <a:ext cx="1149133" cy="1829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5585290" y="3782416"/>
            <a:ext cx="1410972" cy="3780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Частицы</a:t>
            </a:r>
            <a:endParaRPr lang="ru-RU" sz="2000" b="1" dirty="0">
              <a:solidFill>
                <a:srgbClr val="FF0000"/>
              </a:solidFill>
            </a:endParaRPr>
          </a:p>
        </p:txBody>
      </p:sp>
      <p:cxnSp>
        <p:nvCxnSpPr>
          <p:cNvPr id="37" name="Прямая со стрелкой 36"/>
          <p:cNvCxnSpPr>
            <a:endCxn id="35" idx="0"/>
          </p:cNvCxnSpPr>
          <p:nvPr/>
        </p:nvCxnSpPr>
        <p:spPr>
          <a:xfrm flipH="1">
            <a:off x="6290776" y="1711587"/>
            <a:ext cx="927519" cy="207082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6516216" y="4509120"/>
            <a:ext cx="1404156" cy="5058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Предлоги</a:t>
            </a:r>
            <a:endParaRPr lang="ru-RU" sz="2000" b="1" dirty="0">
              <a:solidFill>
                <a:srgbClr val="FF0000"/>
              </a:solidFill>
            </a:endParaRPr>
          </a:p>
        </p:txBody>
      </p:sp>
      <p:cxnSp>
        <p:nvCxnSpPr>
          <p:cNvPr id="40" name="Прямая со стрелкой 39"/>
          <p:cNvCxnSpPr>
            <a:endCxn id="38" idx="0"/>
          </p:cNvCxnSpPr>
          <p:nvPr/>
        </p:nvCxnSpPr>
        <p:spPr>
          <a:xfrm>
            <a:off x="7218294" y="1711587"/>
            <a:ext cx="0" cy="27975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2337967" y="1477561"/>
            <a:ext cx="1822235" cy="92557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2337967" y="1543706"/>
            <a:ext cx="1224136" cy="19172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2337967" y="1484784"/>
            <a:ext cx="828092" cy="30243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H="1">
            <a:off x="1594180" y="1491587"/>
            <a:ext cx="725433" cy="186538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737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Распределительный диктант.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Запиши слова в три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столбика.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36504"/>
          </a:xfrm>
        </p:spPr>
        <p:txBody>
          <a:bodyPr>
            <a:normAutofit/>
          </a:bodyPr>
          <a:lstStyle/>
          <a:p>
            <a:pPr marL="107950" marR="3556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Прелестный, пробегал, беседка, гигантский, дремал, закуска, честный, засадил, брошь, сторож, счастливый, приближался, глядит, подготовка, проездной, местный, летишь, сковородка, грустный, березка, опередить, положу.</a:t>
            </a:r>
            <a:endParaRPr lang="ru-RU" sz="2400" dirty="0">
              <a:ea typeface="Calibri"/>
              <a:cs typeface="Times New Roman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8192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Укажите, к каким частям речи относятся выделенные слова?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600200"/>
            <a:ext cx="764319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Говорит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попугай 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попугаю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                                     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Я 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тебя, 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попугай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попугаю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Попугаю в ответ попугай: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Попугай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попугай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попугай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endParaRPr lang="ru-RU" sz="4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53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5" y="620688"/>
            <a:ext cx="8280919" cy="57606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Молодцы!</a:t>
            </a:r>
            <a:endParaRPr lang="ru-RU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Krukova\AppData\Local\Microsoft\Windows\Temporary Internet Files\Content.IE5\P7NO4GZC\MC9002339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852936"/>
            <a:ext cx="5184576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890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утюр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</TotalTime>
  <Words>151</Words>
  <Application>Microsoft Office PowerPoint</Application>
  <PresentationFormat>Экран (4:3)</PresentationFormat>
  <Paragraphs>47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НА ТЕМУ:                 ПОВТОРЕНИЕ.ЧАСТИ РЕЧИ. </vt:lpstr>
      <vt:lpstr>Внимательно посмотрите на слова.      Выявите закономерность, с помощью которой подобраны пары.  </vt:lpstr>
      <vt:lpstr>Сегодня на минутке чистописания мы будем работать с буквой М</vt:lpstr>
      <vt:lpstr>Части речи</vt:lpstr>
      <vt:lpstr> Распределительный диктант. Запиши слова в три столбика.</vt:lpstr>
      <vt:lpstr>Укажите, к каким частям речи относятся выделенные слова?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                Части речи. Морфологические признаки частей речи.</dc:title>
  <dc:creator>Krukova</dc:creator>
  <cp:lastModifiedBy>Галина</cp:lastModifiedBy>
  <cp:revision>21</cp:revision>
  <dcterms:created xsi:type="dcterms:W3CDTF">2014-10-20T16:26:45Z</dcterms:created>
  <dcterms:modified xsi:type="dcterms:W3CDTF">2016-10-20T00:01:23Z</dcterms:modified>
</cp:coreProperties>
</file>