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62" r:id="rId3"/>
    <p:sldId id="264" r:id="rId4"/>
    <p:sldId id="263" r:id="rId5"/>
    <p:sldId id="265" r:id="rId6"/>
    <p:sldId id="259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420" y="-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lfor.ru/uploads/posts/2012-09/thumbs/1347082421_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667001" y="-2667001"/>
            <a:ext cx="6858001" cy="12192000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gradFill flip="none"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  <a:tileRect l="-100000" t="-100000"/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1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img0.liveinternet.ru/images/attach/c/0/63/375/63375992_1283139420_05.jpg"/>
          <p:cNvPicPr>
            <a:picLocks noChangeAspect="1" noChangeArrowheads="1"/>
          </p:cNvPicPr>
          <p:nvPr/>
        </p:nvPicPr>
        <p:blipFill>
          <a:blip r:embed="rId2" cstate="email">
            <a:lum bright="-20000" contrast="-20000"/>
          </a:blip>
          <a:srcRect/>
          <a:stretch>
            <a:fillRect/>
          </a:stretch>
        </p:blipFill>
        <p:spPr bwMode="auto">
          <a:xfrm rot="10800000">
            <a:off x="-2" y="0"/>
            <a:ext cx="12192001" cy="6858000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50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6905310.jpg"/>
          <p:cNvPicPr>
            <a:picLocks noChangeAspect="1" noChangeArrowheads="1"/>
          </p:cNvPicPr>
          <p:nvPr/>
        </p:nvPicPr>
        <p:blipFill>
          <a:blip r:embed="rId2" cstate="email">
            <a:lum bright="-20000" contrast="-20000"/>
          </a:blip>
          <a:srcRect/>
          <a:stretch>
            <a:fillRect/>
          </a:stretch>
        </p:blipFill>
        <p:spPr bwMode="auto">
          <a:xfrm>
            <a:off x="-1" y="0"/>
            <a:ext cx="12186251" cy="6858000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7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6" descr="C:\Users\User\Desktop\fresh-spring-background.jpg"/>
          <p:cNvPicPr>
            <a:picLocks noChangeAspect="1" noChangeArrowheads="1"/>
          </p:cNvPicPr>
          <p:nvPr/>
        </p:nvPicPr>
        <p:blipFill>
          <a:blip r:embed="rId2" cstate="email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rgbClr val="1B9D8E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81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C:\Users\User\Desktop\print0001.jpg"/>
          <p:cNvPicPr>
            <a:picLocks noChangeAspect="1" noChangeArrowheads="1"/>
          </p:cNvPicPr>
          <p:nvPr/>
        </p:nvPicPr>
        <p:blipFill>
          <a:blip r:embed="rId2" cstate="email">
            <a:lum bright="-30000" contrast="-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Рамка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61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1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52B4-15BD-473D-B7EC-7AD51CED84B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270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3240" y="2011680"/>
            <a:ext cx="6370320" cy="1015663"/>
          </a:xfrm>
          <a:prstGeom prst="rect">
            <a:avLst/>
          </a:prstGeom>
          <a:solidFill>
            <a:schemeClr val="bg2">
              <a:lumMod val="90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Времена года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 descr="http://www.gfxtra.com:8080/uploads/posts/2013-08/1376153029_shutterstock_77335690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8484" y="249382"/>
            <a:ext cx="3527530" cy="31546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4" name="Picture 2" descr="http://www.gfxtra.com:8080/uploads/posts/2013-08/1376153029_shutterstock_77335690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2"/>
              </a:clrFrom>
              <a:clrTo>
                <a:srgbClr val="FFFF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 flipH="1">
            <a:off x="6274802" y="3257283"/>
            <a:ext cx="3281250" cy="34879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5" name="Picture 2" descr="http://www.gfxtra.com:8080/uploads/posts/2013-08/1376153029_shutterstock_77335690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2819079" y="44661"/>
            <a:ext cx="3352800" cy="326348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" name="Picture 2" descr="http://www.gfxtra.com:8080/uploads/posts/2013-08/1376153029_shutterstock_77335690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2899889" y="3319862"/>
            <a:ext cx="3231820" cy="341219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 rot="1480785">
            <a:off x="8919446" y="1209436"/>
            <a:ext cx="30316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Весна</a:t>
            </a:r>
            <a:endParaRPr lang="ru-RU" sz="8800" b="1" cap="none" spc="0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5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13411" y="341614"/>
            <a:ext cx="92659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Минутка чистописания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(на карточке)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f5b1ee7d67d8b7d41553025fffe95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61" y="2984269"/>
            <a:ext cx="11101951" cy="1803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6006" y="332033"/>
            <a:ext cx="11704321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1). Имя прилагательное – это главный  член предложения.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2). Имя прилагательное – это часть речи, обозначающая признак предмета.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3). Имя прилагательное изменяется по временам.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4). Имя прилагательное стоит в том же роде, числе и падеже, что и имя существительное, с которым оно согласовано.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5). Безударную гласную в окончании имени прилагательного можно проверить по вопросу, поставленному к нему.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6).У имён прилагательных множественного числа род определить нельзя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7).В русском языке 5 падежей (И.п., Р.п., В.п., Т.п., П.п.)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9256" y="475076"/>
            <a:ext cx="11587943" cy="56323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 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льто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года,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ток,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стение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сап  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б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тинки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стюм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рошая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    </a:t>
            </a:r>
            <a:r>
              <a:rPr kumimoji="0" lang="ru-RU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тракт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7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бота</a:t>
            </a: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ttp://1.bp.blogspot.com/-UOWRBH6yv5A/VQdARurrCyI/AAAAAAAAAww/p3opO9n7mGo/s1600/%D0%9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3843" y="847899"/>
            <a:ext cx="789708" cy="789708"/>
          </a:xfrm>
          <a:prstGeom prst="rect">
            <a:avLst/>
          </a:prstGeom>
          <a:noFill/>
        </p:spPr>
      </p:pic>
      <p:pic>
        <p:nvPicPr>
          <p:cNvPr id="4" name="Picture 2" descr="http://1.bp.blogspot.com/-UOWRBH6yv5A/VQdARurrCyI/AAAAAAAAAww/p3opO9n7mGo/s1600/%D0%9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487" y="1881448"/>
            <a:ext cx="789708" cy="789708"/>
          </a:xfrm>
          <a:prstGeom prst="rect">
            <a:avLst/>
          </a:prstGeom>
          <a:noFill/>
        </p:spPr>
      </p:pic>
      <p:pic>
        <p:nvPicPr>
          <p:cNvPr id="5" name="Picture 2" descr="http://1.bp.blogspot.com/-UOWRBH6yv5A/VQdARurrCyI/AAAAAAAAAww/p3opO9n7mGo/s1600/%D0%9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1844" y="1934095"/>
            <a:ext cx="789708" cy="789708"/>
          </a:xfrm>
          <a:prstGeom prst="rect">
            <a:avLst/>
          </a:prstGeom>
          <a:noFill/>
        </p:spPr>
      </p:pic>
      <p:pic>
        <p:nvPicPr>
          <p:cNvPr id="8196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2690" y="912246"/>
            <a:ext cx="523579" cy="584045"/>
          </a:xfrm>
          <a:prstGeom prst="rect">
            <a:avLst/>
          </a:prstGeom>
          <a:noFill/>
        </p:spPr>
      </p:pic>
      <p:pic>
        <p:nvPicPr>
          <p:cNvPr id="7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97" y="3126202"/>
            <a:ext cx="523579" cy="584045"/>
          </a:xfrm>
          <a:prstGeom prst="rect">
            <a:avLst/>
          </a:prstGeom>
          <a:noFill/>
        </p:spPr>
      </p:pic>
      <p:pic>
        <p:nvPicPr>
          <p:cNvPr id="8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326" y="3126202"/>
            <a:ext cx="523579" cy="584045"/>
          </a:xfrm>
          <a:prstGeom prst="rect">
            <a:avLst/>
          </a:prstGeom>
          <a:noFill/>
        </p:spPr>
      </p:pic>
      <p:pic>
        <p:nvPicPr>
          <p:cNvPr id="9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846" y="4223482"/>
            <a:ext cx="523579" cy="584045"/>
          </a:xfrm>
          <a:prstGeom prst="rect">
            <a:avLst/>
          </a:prstGeom>
          <a:noFill/>
        </p:spPr>
      </p:pic>
      <p:pic>
        <p:nvPicPr>
          <p:cNvPr id="10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6450" y="4206857"/>
            <a:ext cx="523579" cy="584045"/>
          </a:xfrm>
          <a:prstGeom prst="rect">
            <a:avLst/>
          </a:prstGeom>
          <a:noFill/>
        </p:spPr>
      </p:pic>
      <p:pic>
        <p:nvPicPr>
          <p:cNvPr id="11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9344" y="5304138"/>
            <a:ext cx="523579" cy="584045"/>
          </a:xfrm>
          <a:prstGeom prst="rect">
            <a:avLst/>
          </a:prstGeom>
          <a:noFill/>
        </p:spPr>
      </p:pic>
      <p:pic>
        <p:nvPicPr>
          <p:cNvPr id="12" name="Picture 4" descr="http://image.facegfx.com/2013/red-serif-o-letter-clip-art-997471577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566" y="5287512"/>
            <a:ext cx="523579" cy="584045"/>
          </a:xfrm>
          <a:prstGeom prst="rect">
            <a:avLst/>
          </a:prstGeom>
          <a:noFill/>
        </p:spPr>
      </p:pic>
      <p:pic>
        <p:nvPicPr>
          <p:cNvPr id="13" name="Picture 2" descr="http://1.bp.blogspot.com/-UOWRBH6yv5A/VQdARurrCyI/AAAAAAAAAww/p3opO9n7mGo/s1600/%D0%9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7007" y="5189913"/>
            <a:ext cx="789708" cy="789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1374" y="893213"/>
            <a:ext cx="12120626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Дательный и творительный падеж </a:t>
            </a:r>
            <a:endParaRPr lang="ru-RU" sz="4400" b="1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имён прилагательных  множественного числа.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Изучение написания окончаний прилагательных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множественном числе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дательном  и творительных  падежах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67850" y="3674225"/>
            <a:ext cx="2777449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" name="Picture 4" descr="http://www.playcast.ru/uploads/2015/01/01/1138725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89862"/>
            <a:ext cx="12192000" cy="276813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7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4843"/>
            <a:ext cx="2777449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27181" y="4438996"/>
            <a:ext cx="2777449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3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73100" y="3524596"/>
            <a:ext cx="2777449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5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49305" y="3291839"/>
            <a:ext cx="2777449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8" name="Picture 5" descr="C:\Users\User\Desktop\1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40858" y="764169"/>
            <a:ext cx="2555388" cy="224503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sndAc>
      <p:stSnd>
        <p:snd r:embed="rId2" name="_mp3cut_net_m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237E-6 -3.06358E-6 C 0.00624 -0.06312 0.0125 -0.12624 0.02318 -0.17433 C 0.03386 -0.22242 0.04454 -0.25456 0.06408 -0.28809 C 0.08362 -0.32161 0.1085 -0.3526 0.14054 -0.37526 C 0.17259 -0.39791 0.21336 -0.41364 0.25647 -0.42381 C 0.29959 -0.43398 0.36029 -0.43676 0.39963 -0.43583 C 0.43897 -0.43491 0.4546 -0.43075 0.4925 -0.41896 C 0.53041 -0.40716 0.59111 -0.3882 0.62745 -0.36554 C 0.66379 -0.34289 0.68932 -0.32115 0.71069 -0.28323 C 0.73205 -0.24531 0.75003 -0.19213 0.75576 -0.13803 C 0.76149 -0.08393 0.76227 -0.00763 0.74481 0.04116 C 0.72736 0.08995 0.67929 0.12532 0.65064 0.15492 C 0.62185 0.18451 0.60023 0.20185 0.573 0.21804 C 0.54578 0.23422 0.51048 0.24463 0.48703 0.2518 C 0.46359 0.25896 0.45655 0.25896 0.43245 0.26151 C 0.40836 0.26405 0.37266 0.2696 0.34244 0.26636 C 0.31222 0.26313 0.28031 0.24602 0.251 0.24209 C 0.22169 0.23815 0.20515 0.25457 0.16646 0.24209 C 0.12778 0.2296 0.04819 0.18081 0.01914 0.16717 C -0.00991 0.15353 -0.00913 0.15654 -0.00821 0.15977 " pathEditMode="relative" ptsTypes="aaaaaaaaaaaaaaaaaaaA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74E-6 0.01133 C -0.00273 0.00139 -0.00534 -0.00832 -0.00117 -0.04347 C 0.003 -0.07884 0.01355 -0.1563 0.02501 -0.20092 C 0.03661 -0.24555 0.04755 -0.27445 0.06852 -0.31075 C 0.08936 -0.34705 0.12414 -0.39537 0.15124 -0.41849 C 0.1782 -0.44208 0.20399 -0.44508 0.23017 -0.45133 C 0.25622 -0.45803 0.28501 -0.45572 0.30768 -0.45711 C 0.33047 -0.45849 0.34311 -0.46844 0.36681 -0.46081 C 0.39052 -0.45295 0.4223 -0.42821 0.44966 -0.40971 C 0.47701 -0.39121 0.51101 -0.36971 0.53107 -0.34913 C 0.55126 -0.32855 0.56233 -0.3126 0.57054 -0.28693 C 0.57875 -0.26127 0.57888 -0.21688 0.57979 -0.19537 C 0.5807 -0.1741 0.58239 -0.1741 0.57575 -0.15884 C 0.56924 -0.14358 0.55439 -0.11954 0.54032 -0.10404 C 0.52625 -0.08855 0.5101 -0.07537 0.49173 -0.06566 C 0.47324 -0.05595 0.45109 -0.04925 0.42999 -0.04555 C 0.40889 -0.04138 0.38518 -0.03514 0.36538 -0.04162 C 0.34571 -0.04855 0.33751 -0.06867 0.31158 -0.08578 C 0.28579 -0.10289 0.2389 -0.11977 0.21024 -0.14428 C 0.18198 -0.16878 0.16166 -0.20254 0.14081 -0.23214 C 0.11997 -0.2615 0.11138 -0.29156 0.08558 -0.32162 C 0.05966 -0.35191 0.02124 -0.39537 -0.01432 -0.41318 C -0.05002 -0.43121 -0.10082 -0.43792 -0.12869 -0.42982 C -0.15657 -0.4215 -0.16751 -0.39699 -0.18132 -0.36393 C -0.19512 -0.33063 -0.20919 -0.27144 -0.21154 -0.23006 C -0.21388 -0.18867 -0.2075 -0.14636 -0.19578 -0.11468 C -0.18392 -0.08323 -0.16712 -0.05595 -0.14068 -0.04023 C -0.1141 -0.02404 -0.07203 -0.0141 -0.03673 -0.01988 C -0.00143 -0.02566 0.03491 -0.04393 0.07113 -0.07445 C 0.10721 -0.10543 0.13704 -0.14936 0.18015 -0.20462 C 0.2234 -0.25988 0.28996 -0.36971 0.33008 -0.40578 C 0.37007 -0.44231 0.38948 -0.43491 0.42061 -0.42243 C 0.45174 -0.40971 0.49369 -0.36069 0.51674 -0.33086 C 0.53967 -0.30081 0.55569 -0.2689 0.55869 -0.243 C 0.56168 -0.21734 0.55256 -0.19861 0.53498 -0.17526 C 0.51739 -0.15191 0.47936 -0.12185 0.45357 -0.10196 C 0.42765 -0.08208 0.40732 -0.06543 0.37997 -0.05618 C 0.35262 -0.0474 0.31979 -0.04878 0.28931 -0.0474 C 0.2587 -0.04555 0.22666 -0.04578 0.19722 -0.04555 C 0.16791 -0.04485 0.14602 -0.05295 0.1132 -0.04555 C 0.08024 -0.03769 0.01889 -0.00717 -4.19174E-6 -2.42775E-6 " pathEditMode="relative" rAng="0" ptsTypes="aaaaaaaaaaaaaaaaaaaaaaaaaaaaaaaaaaaaaaaaA">
                                      <p:cBhvr>
                                        <p:cTn id="2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-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2682 C -0.18223 0.03306 -0.36173 0.09318 -0.43923 -0.01803 C -0.51674 -0.12879 -0.47284 -0.60717 -0.46789 -0.69248 C -0.46294 -0.7778 -0.43025 -0.64116 -0.40928 -0.52948 C -0.3883 -0.4178 -0.36421 -0.11422 -0.34232 -0.02243 C -0.32044 0.0696 -0.29321 0.11861 -0.27823 0.02243 C -0.26325 -0.07353 -0.26716 -0.48694 -0.25231 -0.59861 C -0.23746 -0.71052 -0.20724 -0.74474 -0.18953 -0.64786 C -0.17181 -0.55075 -0.1679 -0.12462 -0.14589 -0.01572 C -0.12388 0.09318 -0.07373 0.08763 -0.05731 0.00463 C -0.0409 -0.07838 -0.05315 -0.40624 -0.04768 -0.51376 C -0.0422 -0.62127 -0.03556 -0.61803 -0.02449 -0.64116 C -0.01355 -0.66428 0.00638 -0.66173 0.01771 -0.65225 C 0.02905 -0.643 0.03569 -0.6837 0.04364 -0.5852 C 0.05158 -0.48694 0.05914 -0.16185 0.06552 -0.06243 C 0.0719 0.037 0.07151 -0.00254 0.08193 0.0111 C 0.09235 0.02474 0.11645 0.02983 0.1283 0.02012 C 0.14016 0.01041 0.15006 0.05711 0.15279 -0.04694 C 0.15553 -0.15075 0.13456 -0.50497 0.14459 -0.60324 C 0.15462 -0.7015 0.19904 -0.65017 0.21284 -0.63676 C 0.22665 -0.62335 0.22287 -0.62405 0.22782 -0.52277 C 0.23277 -0.42173 0.22965 -0.11746 0.2428 -0.02913 C 0.25596 0.05942 0.29569 0.02682 0.30702 0.00647 C 0.31835 -0.01364 0.31171 -0.04578 0.31106 -0.14959 C 0.31041 -0.25364 0.29399 -0.54104 0.30285 -0.61665 C 0.31171 -0.69225 0.34922 -0.68694 0.3642 -0.60324 C 0.37918 -0.51931 0.39325 -0.21133 0.39286 -0.11399 C 0.39247 -0.01642 0.42712 -0.03676 0.3616 -0.01803 C 0.29608 0.00093 0.06031 -0.00277 7.34662E-7 -9.24855E-7 " pathEditMode="relative" rAng="0" ptsTypes="aaaaaaaaaaaaaaaaaaaaaaaaaaaaA">
                                      <p:cBhvr>
                                        <p:cTn id="31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4648 C -0.03791 -0.01989 -0.07711 0.00693 -0.10785 0.02196 C -0.13873 0.03722 -0.15384 0.03792 -0.18301 0.04416 C -0.21193 0.0504 -0.25192 0.0578 -0.2824 0.05965 C -0.31288 0.0615 -0.33516 0.06266 -0.36564 0.05526 C -0.39612 0.04786 -0.43936 0.03398 -0.46529 0.01526 C -0.49121 -0.0037 -0.5041 -0.02405 -0.52117 -0.05758 C -0.53823 -0.0911 -0.5609 -0.15122 -0.56754 -0.18567 C -0.57418 -0.22035 -0.56832 -0.22128 -0.56077 -0.26521 C -0.55321 -0.30914 -0.54566 -0.40301 -0.52247 -0.44856 C -0.49928 -0.49411 -0.455 -0.52255 -0.42152 -0.53896 C -0.38804 -0.55561 -0.35339 -0.54405 -0.322 -0.54798 C -0.29061 -0.55168 -0.26469 -0.5607 -0.23329 -0.56116 C -0.2019 -0.56162 -0.16335 -0.55214 -0.13378 -0.55029 C -0.10421 -0.54844 -0.08832 -0.55099 -0.05601 -0.55029 C -0.02371 -0.5496 0.02761 -0.55029 0.05992 -0.5459 C 0.09222 -0.54128 0.11398 -0.53989 0.13768 -0.5237 C 0.16139 -0.50752 0.18445 -0.48417 0.2019 -0.44856 C 0.21936 -0.41295 0.23538 -0.35908 0.2428 -0.30937 C 0.2501 -0.25966 0.25088 -0.19076 0.24684 -0.15029 C 0.2428 -0.10983 0.23551 -0.09596 0.21818 -0.06636 C 0.20086 -0.03677 0.17911 0.00878 0.14315 0.02635 C 0.10707 0.04416 0.04989 0.03676 0.0013 0.03977 C -0.04728 0.04277 -0.09301 0.04901 -0.14876 0.04416 C -0.20451 0.0393 -0.28905 0.02196 -0.33294 0.01109 C -0.37684 3.58382E-6 -0.3913 -0.00093 -0.41201 -0.0222 C -0.43272 -0.04347 -0.4477 -0.0726 -0.45708 -0.11723 C -0.46646 -0.16162 -0.47336 -0.23908 -0.46789 -0.28948 C -0.46242 -0.33989 -0.4451 -0.38336 -0.42425 -0.41989 C -0.40341 -0.45642 -0.37606 -0.48555 -0.34245 -0.50821 C -0.30884 -0.5311 -0.25661 -0.54729 -0.22235 -0.55677 C -0.18809 -0.56625 -0.16582 -0.56763 -0.13651 -0.56555 C -0.1072 -0.56347 -0.08076 -0.5607 -0.04637 -0.54359 C -0.01198 -0.52625 0.03934 -0.49549 0.06956 -0.46197 C 0.09978 -0.42821 0.12127 -0.37457 0.13495 -0.34035 C 0.14863 -0.30613 0.15227 -0.29642 0.15136 -0.25642 C 0.15045 -0.21642 0.15488 -0.14197 0.12961 -0.09943 C 0.10434 -0.05688 0.0521 -0.02867 -3.64726E-8 3.58382E-6 " pathEditMode="relative" rAng="0" ptsTypes="aaaaaaaaaaaaaaaaaaaaaaaaaaaaaaaaaaaaaA">
                                      <p:cBhvr>
                                        <p:cTn id="3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5.78035E-7 C 0.03387 0.0037 -0.0422 0.04948 -0.06708 0.0726 C -0.09209 0.09572 -0.10629 0.12231 -0.14641 0.13804 C -0.1864 0.15376 -0.24684 0.16254 -0.30728 0.16694 C -0.36759 0.17133 -0.44848 0.16462 -0.5084 0.16462 C -0.56832 0.16462 -0.62654 0.17087 -0.66679 0.16694 C -0.70704 0.16301 -0.72984 0.15491 -0.7499 0.14035 C -0.76996 0.12578 -0.7809 0.10197 -0.78754 0.07977 C -0.79419 0.05757 -0.80265 0.02543 -0.79015 0.00717 C -0.77765 -0.0111 -0.7529 -0.0259 -0.71226 -0.02913 C -0.67161 -0.03237 -0.59867 -0.01688 -0.54604 -0.01202 C -0.49355 -0.00717 -0.45317 -0.00162 -0.3969 -5.78035E-7 C -0.34063 0.00162 -0.26481 -0.00485 -0.20854 -0.00254 C -0.15227 -0.00023 -0.09274 0.01387 -0.0594 0.01457 C -0.02592 0.01526 -0.01875 0.0148 -0.00742 0.00231 C 0.00404 -0.01017 0.02163 -0.04069 0.00951 -0.06058 C -0.00273 -0.08046 -0.01302 -0.10983 -0.07998 -0.1163 C -0.14706 -0.12277 -0.29816 -0.10497 -0.39286 -0.09942 C -0.48756 -0.09387 -0.58499 -0.08509 -0.64856 -0.08231 C -0.71212 -0.07954 -0.7469 -0.07306 -0.77452 -0.08231 C -0.80213 -0.09156 -0.80747 -0.11491 -0.81477 -0.13803 C -0.82206 -0.16116 -0.8317 -0.19815 -0.81868 -0.22035 C -0.80565 -0.24254 -0.77504 -0.26798 -0.737 -0.27121 C -0.69897 -0.27445 -0.65833 -0.24855 -0.5902 -0.23977 C -0.52208 -0.23098 -0.40992 -0.22127 -0.32812 -0.21803 C -0.24619 -0.2148 -0.15305 -0.21757 -0.09821 -0.22035 C -0.0435 -0.22312 -0.02019 -0.22081 0.00039 -0.23491 C 0.02097 -0.24902 0.02723 -0.28023 0.02514 -0.3052 C 0.02293 -0.33017 0.01759 -0.37572 -0.01263 -0.38497 C -0.04285 -0.39422 -0.09886 -0.36786 -0.15657 -0.36092 C -0.2144 -0.35399 -0.29334 -0.34659 -0.35912 -0.34381 C -0.42503 -0.34104 -0.48274 -0.34775 -0.55125 -0.34381 C -0.6199 -0.33988 -0.72593 -0.31329 -0.77074 -0.31977 C -0.81542 -0.32624 -0.81177 -0.35769 -0.81998 -0.38266 C -0.82819 -0.40763 -0.87573 -0.45133 -0.81998 -0.46983 C -0.76423 -0.48832 -0.58056 -0.48694 -0.48508 -0.4941 C -0.3896 -0.50127 -0.31978 -0.50636 -0.24749 -0.51329 C -0.1752 -0.52023 -0.09418 -0.53919 -0.05158 -0.53526 C -0.00886 -0.53133 -0.00286 -0.51838 0.00821 -0.48925 C 0.01928 -0.46012 0.04286 -0.39168 0.01472 -0.36092 C -0.01341 -0.33017 -0.08232 -0.31283 -0.16061 -0.3052 C -0.23889 -0.29757 -0.34961 -0.31746 -0.45525 -0.31491 C -0.56089 -0.31237 -0.73883 -0.32786 -0.79393 -0.29064 C -0.84916 -0.25341 -0.82115 -0.12462 -0.78624 -0.09202 C -0.75146 -0.05942 -0.63644 -0.09734 -0.58499 -0.09457 C -0.53354 -0.09179 -0.5295 -0.07029 -0.47727 -0.07514 C -0.42516 -0.08 -0.32838 -0.11422 -0.27211 -0.12347 C -0.21584 -0.13272 -0.18692 -0.12971 -0.13977 -0.13087 C -0.09261 -0.13202 -0.02006 -0.15144 0.01081 -0.13087 C 0.04169 -0.11029 0.06357 -0.04046 0.04572 -0.0074 C 0.02801 0.02567 -0.03373 0.06173 -0.09561 0.06775 C -0.15748 0.07376 -0.2303 0.03723 -0.32552 0.02913 C -0.4206 0.02104 -0.58838 0.02173 -0.66679 0.01942 C -0.74521 0.01711 -0.78702 -0.0141 -0.79653 0.01457 C -0.80617 0.04324 -0.77348 0.17595 -0.72398 0.19121 C -0.67448 0.20647 -0.57796 0.12994 -0.49941 0.10659 C -0.42073 0.08324 -0.33594 0.06752 -0.2527 0.05087 C -0.16946 0.03422 -0.02787 -0.0037 0.003 -5.78035E-7 Z " pathEditMode="relative" rAng="0" ptsTypes="aaaaaaaaaaaaaaaaaaaaaaaaaaaaaaaaaaaaaaaaaaaaaaaaaaaaaaaaaa">
                                      <p:cBhvr>
                                        <p:cTn id="45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000"/>
                            </p:stCondLst>
                            <p:childTnLst>
                              <p:par>
                                <p:cTn id="5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7065E-7 -8.09249E-7 C 0.02722 -0.00162 0.00742 -0.01942 0.02579 -0.02913 C 0.04429 -0.03884 0.07594 -0.05433 0.11046 -0.05803 C 0.14498 -0.06173 0.1937 -0.06936 0.23329 -0.05086 C 0.27276 -0.03237 0.32018 0.01434 0.34779 0.05318 C 0.37528 0.09203 0.39065 0.1385 0.39833 0.18174 C 0.40602 0.22497 0.40706 0.26266 0.39403 0.31237 C 0.38114 0.36208 0.35079 0.43954 0.32057 0.47954 C 0.29022 0.51954 0.25856 0.53249 0.21271 0.55214 C 0.16712 0.57179 0.08936 0.59052 0.04637 0.59815 C 0.00339 0.60578 -0.00573 0.59908 -0.04507 0.59815 C -0.08441 0.59723 -0.15123 0.60023 -0.18966 0.5933 C -0.22808 0.58636 -0.25088 0.57966 -0.27563 0.557 C -0.30038 0.53434 -0.32096 0.49942 -0.33828 0.45758 C -0.35561 0.41573 -0.37502 0.3563 -0.37931 0.30521 C -0.38361 0.25411 -0.36968 0.19561 -0.3642 0.15006 C -0.35873 0.10451 -0.35808 0.05966 -0.34649 0.03145 C -0.3349 0.00324 -0.32122 -0.0037 -0.29465 -0.01942 C -0.26807 -0.03514 -0.23147 -0.05526 -0.18692 -0.06289 C -0.14237 -0.07052 -0.07347 -0.06497 -0.02748 -0.06543 C 0.01876 -0.06589 0.04364 -0.07306 0.09001 -0.06543 C 0.13638 -0.0578 0.20307 -0.05133 0.25101 -0.01942 C 0.29894 0.01249 0.35391 0.07746 0.37775 0.12601 C 0.40172 0.17457 0.39729 0.22081 0.39403 0.27122 C 0.39091 0.32162 0.39833 0.37503 0.35873 0.42867 C 0.319 0.48232 0.21662 0.56578 0.15553 0.5933 C 0.09444 0.62081 0.04481 0.59584 -0.00834 0.5933 C -0.06122 0.59075 -0.11841 0.58636 -0.1623 0.57873 C -0.2062 0.5711 -0.23877 0.58035 -0.27146 0.54729 C -0.30416 0.51422 -0.34688 0.43584 -0.35873 0.38012 C -0.37059 0.3244 -0.35561 0.26775 -0.34245 0.21318 C -0.3293 0.15862 -0.31379 0.09203 -0.27967 0.05318 C -0.24554 0.01434 -0.18393 -0.01133 -0.13781 -0.01942 C -0.0917 -0.02751 -0.02722 0.00162 -8.87065E-7 -8.09249E-7 Z " pathEditMode="relative" ptsTypes="aaaaaaaaaaaaaaaaaaaaaaaaaaaaaaaaaa">
                                      <p:cBhvr>
                                        <p:cTn id="5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59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6131" y="349134"/>
          <a:ext cx="11671068" cy="6134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845"/>
                <a:gridCol w="5035577"/>
                <a:gridCol w="5386646"/>
              </a:tblGrid>
              <a:tr h="776152">
                <a:tc>
                  <a:txBody>
                    <a:bodyPr/>
                    <a:lstStyle/>
                    <a:p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Ед.ч.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Мн.ч.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966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Т.п.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Широк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пшеничн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полем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Широк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ими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пшеничн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ыми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пол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ями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966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Д.п.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Хвойн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ому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дремуч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ему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лес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Хвойн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дремуч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лес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966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.п.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Голуб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весенн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луж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966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Т.п.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Голуб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ыми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весенн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ими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луж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ами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9506" y="962287"/>
            <a:ext cx="1219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 предложение.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Мне было трудно …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Я сомневался …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Мне понравилось ...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Я доволен …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 времена год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 времена года</Template>
  <TotalTime>455</TotalTime>
  <Words>219</Words>
  <Application>Microsoft Office PowerPoint</Application>
  <PresentationFormat>Произвольный</PresentationFormat>
  <Paragraphs>41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1 времена года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Нот-11</dc:creator>
  <cp:lastModifiedBy>user</cp:lastModifiedBy>
  <cp:revision>23</cp:revision>
  <dcterms:created xsi:type="dcterms:W3CDTF">2014-10-29T03:00:56Z</dcterms:created>
  <dcterms:modified xsi:type="dcterms:W3CDTF">2017-02-20T14:43:28Z</dcterms:modified>
</cp:coreProperties>
</file>