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2" r:id="rId19"/>
    <p:sldId id="281" r:id="rId20"/>
    <p:sldId id="274" r:id="rId21"/>
    <p:sldId id="271" r:id="rId22"/>
    <p:sldId id="275" r:id="rId23"/>
    <p:sldId id="272" r:id="rId24"/>
    <p:sldId id="276" r:id="rId25"/>
    <p:sldId id="273" r:id="rId26"/>
    <p:sldId id="277" r:id="rId27"/>
    <p:sldId id="278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07/12/16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2357422" cy="89854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МБОУ СОШ№3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72206"/>
            <a:ext cx="6400800" cy="395278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C00000"/>
                </a:solidFill>
              </a:rPr>
              <a:t>Учитель Родионова Л.В.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00364" y="0"/>
            <a:ext cx="6143636" cy="21431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500298" y="31461"/>
            <a:ext cx="66437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Урок русского языка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в 4 «В» классе по теме «Правописание глаголов»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785926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0070C0"/>
                </a:solidFill>
              </a:rPr>
              <a:t>1. Глагол – это </a:t>
            </a:r>
            <a:r>
              <a:rPr lang="ru-RU" sz="9600" dirty="0" smtClean="0">
                <a:solidFill>
                  <a:srgbClr val="FF0000"/>
                </a:solidFill>
              </a:rPr>
              <a:t>часть</a:t>
            </a:r>
            <a:r>
              <a:rPr lang="ru-RU" sz="9600" dirty="0" smtClean="0">
                <a:solidFill>
                  <a:srgbClr val="0070C0"/>
                </a:solidFill>
              </a:rPr>
              <a:t> речи.</a:t>
            </a:r>
            <a:endParaRPr lang="ru-RU" sz="9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785926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2. Глагол отвечает на вопросы</a:t>
            </a:r>
            <a:br>
              <a:rPr lang="ru-RU" sz="7200" dirty="0" smtClean="0">
                <a:solidFill>
                  <a:srgbClr val="0070C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что делать?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что сделать?</a:t>
            </a:r>
            <a:endParaRPr lang="ru-RU" sz="7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785927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3. Глагол обозначает</a:t>
            </a:r>
            <a:br>
              <a:rPr lang="ru-RU" sz="7200" dirty="0" smtClean="0">
                <a:solidFill>
                  <a:srgbClr val="0070C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действие предмета.</a:t>
            </a:r>
            <a:endParaRPr lang="ru-RU" sz="7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9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4. У глагола есть три времени</a:t>
            </a:r>
            <a:r>
              <a:rPr lang="ru-RU" sz="7200" dirty="0" smtClean="0">
                <a:solidFill>
                  <a:srgbClr val="FF0000"/>
                </a:solidFill>
              </a:rPr>
              <a:t/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настоящее,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прошедшее,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будущее.</a:t>
            </a:r>
            <a:endParaRPr lang="ru-RU" sz="7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785926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5. Спряжение глаголов – это</a:t>
            </a:r>
            <a:br>
              <a:rPr lang="ru-RU" sz="6600" dirty="0" smtClean="0">
                <a:solidFill>
                  <a:srgbClr val="0070C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изменение по лицам и числам.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14291"/>
            <a:ext cx="77867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6. Только в прошедшем времени глаголы изменяются</a:t>
            </a:r>
            <a:br>
              <a:rPr lang="ru-RU" sz="6600" dirty="0" smtClean="0">
                <a:solidFill>
                  <a:srgbClr val="0070C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в единственном числе по родам.</a:t>
            </a:r>
            <a:endParaRPr lang="ru-RU" sz="6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7. В предложении чаще всего глагол бывает </a:t>
            </a:r>
            <a:r>
              <a:rPr lang="ru-RU" sz="6600" dirty="0" smtClean="0">
                <a:solidFill>
                  <a:srgbClr val="FF0000"/>
                </a:solidFill>
              </a:rPr>
              <a:t>сказуемым</a:t>
            </a:r>
            <a:r>
              <a:rPr lang="ru-RU" sz="6600" dirty="0" smtClean="0">
                <a:solidFill>
                  <a:srgbClr val="0070C0"/>
                </a:solidFill>
              </a:rPr>
              <a:t> и образует с подлежащим </a:t>
            </a:r>
            <a:r>
              <a:rPr lang="ru-RU" sz="6600" dirty="0" smtClean="0">
                <a:solidFill>
                  <a:srgbClr val="FF0000"/>
                </a:solidFill>
              </a:rPr>
              <a:t>основу предложения.</a:t>
            </a:r>
            <a:endParaRPr lang="ru-RU" sz="6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857233"/>
            <a:ext cx="79296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Распознавать глаголы среди других частей речи.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Определять у глаголов время.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Определять спряжение.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Изменять глаголы прошедшего времени по родам.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предложении выделять основу.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142985"/>
            <a:ext cx="78581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Наст.вр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Прош.вр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Буд.вр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слышит                клеил                    бросит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видит	                  строил                   начнёт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смотрит               верил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упадёт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сушишь                таяли                    заплатим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крошишь             сеяли                    заплачешь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топчешь               сияло                  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подежурим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работает              грели                    наберут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сидят                                                   найдут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молчит                                                будут цвести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785926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Дремл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>
                <a:solidFill>
                  <a:srgbClr val="0070C0"/>
                </a:solidFill>
              </a:rPr>
              <a:t>шь у окна (</a:t>
            </a:r>
            <a:r>
              <a:rPr lang="ru-RU" sz="4800" dirty="0" smtClean="0">
                <a:solidFill>
                  <a:srgbClr val="FF0000"/>
                </a:solidFill>
              </a:rPr>
              <a:t>1 </a:t>
            </a:r>
            <a:r>
              <a:rPr lang="ru-RU" sz="4800" dirty="0" err="1" smtClean="0">
                <a:solidFill>
                  <a:srgbClr val="0070C0"/>
                </a:solidFill>
              </a:rPr>
              <a:t>спр</a:t>
            </a:r>
            <a:r>
              <a:rPr lang="ru-RU" sz="4800" dirty="0" smtClean="0">
                <a:solidFill>
                  <a:srgbClr val="0070C0"/>
                </a:solidFill>
              </a:rPr>
              <a:t>.),  </a:t>
            </a:r>
          </a:p>
          <a:p>
            <a:r>
              <a:rPr lang="ru-RU" sz="4800" dirty="0" smtClean="0">
                <a:solidFill>
                  <a:srgbClr val="0070C0"/>
                </a:solidFill>
              </a:rPr>
              <a:t>пиш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>
                <a:solidFill>
                  <a:srgbClr val="0070C0"/>
                </a:solidFill>
              </a:rPr>
              <a:t>шь письмо (</a:t>
            </a:r>
            <a:r>
              <a:rPr lang="ru-RU" sz="4800" dirty="0" smtClean="0">
                <a:solidFill>
                  <a:srgbClr val="FF0000"/>
                </a:solidFill>
              </a:rPr>
              <a:t>1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спр</a:t>
            </a:r>
            <a:r>
              <a:rPr lang="ru-RU" sz="4800" dirty="0" smtClean="0">
                <a:solidFill>
                  <a:srgbClr val="0070C0"/>
                </a:solidFill>
              </a:rPr>
              <a:t>.), </a:t>
            </a:r>
          </a:p>
          <a:p>
            <a:r>
              <a:rPr lang="ru-RU" sz="4800" dirty="0" smtClean="0">
                <a:solidFill>
                  <a:srgbClr val="0070C0"/>
                </a:solidFill>
              </a:rPr>
              <a:t>относ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>
                <a:solidFill>
                  <a:srgbClr val="0070C0"/>
                </a:solidFill>
              </a:rPr>
              <a:t>шь на почту (</a:t>
            </a:r>
            <a:r>
              <a:rPr lang="ru-RU" sz="4800" dirty="0" smtClean="0">
                <a:solidFill>
                  <a:srgbClr val="FF0000"/>
                </a:solidFill>
              </a:rPr>
              <a:t>2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спр</a:t>
            </a:r>
            <a:r>
              <a:rPr lang="ru-RU" sz="4800" dirty="0" smtClean="0">
                <a:solidFill>
                  <a:srgbClr val="0070C0"/>
                </a:solidFill>
              </a:rPr>
              <a:t>.), проход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>
                <a:solidFill>
                  <a:srgbClr val="0070C0"/>
                </a:solidFill>
              </a:rPr>
              <a:t>м по мосту (</a:t>
            </a:r>
            <a:r>
              <a:rPr lang="ru-RU" sz="4800" dirty="0" smtClean="0">
                <a:solidFill>
                  <a:srgbClr val="FF0000"/>
                </a:solidFill>
              </a:rPr>
              <a:t>2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спр</a:t>
            </a:r>
            <a:r>
              <a:rPr lang="ru-RU" sz="4800" dirty="0" smtClean="0">
                <a:solidFill>
                  <a:srgbClr val="0070C0"/>
                </a:solidFill>
              </a:rPr>
              <a:t>.), слуша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>
                <a:solidFill>
                  <a:srgbClr val="0070C0"/>
                </a:solidFill>
              </a:rPr>
              <a:t>м музыку (</a:t>
            </a:r>
            <a:r>
              <a:rPr lang="ru-RU" sz="4800" dirty="0" smtClean="0">
                <a:solidFill>
                  <a:srgbClr val="FF0000"/>
                </a:solidFill>
              </a:rPr>
              <a:t>2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спр</a:t>
            </a:r>
            <a:r>
              <a:rPr lang="ru-RU" sz="4800" dirty="0" smtClean="0">
                <a:solidFill>
                  <a:srgbClr val="0070C0"/>
                </a:solidFill>
              </a:rPr>
              <a:t>.), </a:t>
            </a:r>
          </a:p>
          <a:p>
            <a:r>
              <a:rPr lang="ru-RU" sz="4800" dirty="0" smtClean="0">
                <a:solidFill>
                  <a:srgbClr val="0070C0"/>
                </a:solidFill>
              </a:rPr>
              <a:t>стел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>
                <a:solidFill>
                  <a:srgbClr val="0070C0"/>
                </a:solidFill>
              </a:rPr>
              <a:t>м палас (</a:t>
            </a:r>
            <a:r>
              <a:rPr lang="ru-RU" sz="4800" dirty="0" smtClean="0">
                <a:solidFill>
                  <a:srgbClr val="FF0000"/>
                </a:solidFill>
              </a:rPr>
              <a:t>1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спр</a:t>
            </a:r>
            <a:r>
              <a:rPr lang="ru-RU" sz="4800" dirty="0" smtClean="0">
                <a:solidFill>
                  <a:srgbClr val="0070C0"/>
                </a:solidFill>
              </a:rPr>
              <a:t>.).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2071678"/>
            <a:ext cx="7286676" cy="1398587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- Сначала подумай, потом скажи.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- Учись слушать, научишься и говорить.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3786190"/>
            <a:ext cx="7715304" cy="2286016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0070C0"/>
                </a:solidFill>
              </a:rPr>
              <a:t>- Не стыдись ошибиться, стыдись не учиться.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i="1" dirty="0" smtClean="0">
                <a:solidFill>
                  <a:srgbClr val="0070C0"/>
                </a:solidFill>
              </a:rPr>
              <a:t>- Знаешь, сам, помоги товарищу.</a:t>
            </a:r>
            <a:endParaRPr lang="ru-RU" sz="40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1785926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</a:rPr>
              <a:t>Трещит, скрипит, воет, скулил.</a:t>
            </a:r>
            <a:r>
              <a:rPr lang="ru-RU" sz="9600" dirty="0" smtClean="0">
                <a:solidFill>
                  <a:srgbClr val="0070C0"/>
                </a:solidFill>
              </a:rPr>
              <a:t> 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1643050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</a:rPr>
              <a:t>Трещит, скрипит, воет, </a:t>
            </a:r>
            <a:r>
              <a:rPr lang="ru-RU" sz="9600" b="1" dirty="0" smtClean="0">
                <a:solidFill>
                  <a:srgbClr val="FF0000"/>
                </a:solidFill>
              </a:rPr>
              <a:t>скулил</a:t>
            </a:r>
            <a:r>
              <a:rPr lang="ru-RU" sz="9600" b="1" dirty="0" smtClean="0">
                <a:solidFill>
                  <a:srgbClr val="0070C0"/>
                </a:solidFill>
              </a:rPr>
              <a:t>.</a:t>
            </a:r>
            <a:r>
              <a:rPr lang="ru-RU" sz="9600" dirty="0" smtClean="0">
                <a:solidFill>
                  <a:srgbClr val="0070C0"/>
                </a:solidFill>
              </a:rPr>
              <a:t> 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857232"/>
            <a:ext cx="79296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</a:rPr>
              <a:t>Встречает, визжал, поскрипывал, дул.</a:t>
            </a:r>
            <a:r>
              <a:rPr lang="ru-RU" sz="9600" dirty="0" smtClean="0">
                <a:solidFill>
                  <a:srgbClr val="0070C0"/>
                </a:solidFill>
              </a:rPr>
              <a:t> 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571480"/>
            <a:ext cx="79296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Встречает, </a:t>
            </a:r>
            <a:r>
              <a:rPr lang="ru-RU" sz="9600" b="1" dirty="0" smtClean="0">
                <a:solidFill>
                  <a:srgbClr val="0070C0"/>
                </a:solidFill>
              </a:rPr>
              <a:t>визжал, поскрипывал, дул.</a:t>
            </a:r>
            <a:r>
              <a:rPr lang="ru-RU" sz="9600" dirty="0" smtClean="0">
                <a:solidFill>
                  <a:srgbClr val="0070C0"/>
                </a:solidFill>
              </a:rPr>
              <a:t> 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714356"/>
            <a:ext cx="79296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</a:rPr>
              <a:t>Прочитает, запишет, нарисует, удивил.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1142984"/>
            <a:ext cx="79296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</a:rPr>
              <a:t>Прочитает, запишет, нарисует, </a:t>
            </a:r>
            <a:r>
              <a:rPr lang="ru-RU" sz="9600" b="1" dirty="0" smtClean="0">
                <a:solidFill>
                  <a:srgbClr val="FF0000"/>
                </a:solidFill>
              </a:rPr>
              <a:t>удивил</a:t>
            </a:r>
            <a:r>
              <a:rPr lang="ru-RU" sz="9600" b="1" dirty="0" smtClean="0">
                <a:solidFill>
                  <a:srgbClr val="0070C0"/>
                </a:solidFill>
              </a:rPr>
              <a:t>.</a:t>
            </a:r>
            <a:endParaRPr lang="ru-RU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092880"/>
            <a:ext cx="78581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Скулил, скулила, скулило.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Удивил, удивила, удивило</a:t>
            </a:r>
            <a:r>
              <a:rPr lang="ru-RU" sz="6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1857364"/>
            <a:ext cx="78581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Мне было интересно…..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Мне было трудно …..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ru-RU" sz="23100" dirty="0" smtClean="0">
                <a:solidFill>
                  <a:srgbClr val="FF0000"/>
                </a:solidFill>
              </a:rPr>
              <a:t>СНЕГ</a:t>
            </a:r>
            <a:endParaRPr lang="ru-RU" sz="23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9" y="2644170"/>
            <a:ext cx="695749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i="1" dirty="0" smtClean="0"/>
              <a:t>г </a:t>
            </a:r>
            <a:r>
              <a:rPr lang="ru-RU" sz="16600" i="1" dirty="0" err="1" smtClean="0"/>
              <a:t>гг</a:t>
            </a:r>
            <a:r>
              <a:rPr lang="ru-RU" sz="16600" i="1" dirty="0" smtClean="0"/>
              <a:t> </a:t>
            </a:r>
            <a:r>
              <a:rPr lang="ru-RU" sz="16600" i="1" dirty="0" err="1" smtClean="0"/>
              <a:t>ггг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785927"/>
            <a:ext cx="78581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err="1" smtClean="0">
                <a:solidFill>
                  <a:srgbClr val="0070C0"/>
                </a:solidFill>
              </a:rPr>
              <a:t>Б_седа</a:t>
            </a:r>
            <a:r>
              <a:rPr lang="ru-RU" sz="6600" dirty="0" smtClean="0">
                <a:solidFill>
                  <a:srgbClr val="0070C0"/>
                </a:solidFill>
              </a:rPr>
              <a:t>, </a:t>
            </a:r>
            <a:r>
              <a:rPr lang="ru-RU" sz="6600" b="1" dirty="0" err="1" smtClean="0">
                <a:solidFill>
                  <a:srgbClr val="0070C0"/>
                </a:solidFill>
              </a:rPr>
              <a:t>б_бл</a:t>
            </a:r>
            <a:r>
              <a:rPr lang="ru-RU" sz="6600" b="1" dirty="0" err="1" smtClean="0">
                <a:solidFill>
                  <a:srgbClr val="0070C0"/>
                </a:solidFill>
              </a:rPr>
              <a:t>__тека</a:t>
            </a:r>
            <a:r>
              <a:rPr lang="ru-RU" sz="6600" b="1" dirty="0" smtClean="0">
                <a:solidFill>
                  <a:srgbClr val="0070C0"/>
                </a:solidFill>
              </a:rPr>
              <a:t>, </a:t>
            </a:r>
            <a:r>
              <a:rPr lang="ru-RU" sz="6600" b="1" dirty="0" err="1" smtClean="0">
                <a:solidFill>
                  <a:srgbClr val="0070C0"/>
                </a:solidFill>
              </a:rPr>
              <a:t>б_лет</a:t>
            </a:r>
            <a:r>
              <a:rPr lang="ru-RU" sz="6600" b="1" dirty="0" smtClean="0">
                <a:solidFill>
                  <a:srgbClr val="0070C0"/>
                </a:solidFill>
              </a:rPr>
              <a:t>, </a:t>
            </a:r>
            <a:r>
              <a:rPr lang="ru-RU" sz="6600" b="1" dirty="0" err="1" smtClean="0">
                <a:solidFill>
                  <a:srgbClr val="0070C0"/>
                </a:solidFill>
              </a:rPr>
              <a:t>б__графия</a:t>
            </a:r>
            <a:r>
              <a:rPr lang="ru-RU" sz="6600" b="1" dirty="0" smtClean="0">
                <a:solidFill>
                  <a:srgbClr val="0070C0"/>
                </a:solidFill>
              </a:rPr>
              <a:t>, </a:t>
            </a:r>
            <a:r>
              <a:rPr lang="ru-RU" sz="6600" b="1" dirty="0" err="1" smtClean="0">
                <a:solidFill>
                  <a:srgbClr val="0070C0"/>
                </a:solidFill>
              </a:rPr>
              <a:t>б_гатство</a:t>
            </a:r>
            <a:r>
              <a:rPr lang="ru-RU" sz="6600" b="1" dirty="0" smtClean="0">
                <a:solidFill>
                  <a:srgbClr val="0070C0"/>
                </a:solidFill>
              </a:rPr>
              <a:t>, </a:t>
            </a:r>
            <a:r>
              <a:rPr lang="ru-RU" sz="6600" b="1" dirty="0" err="1" smtClean="0">
                <a:solidFill>
                  <a:srgbClr val="0070C0"/>
                </a:solidFill>
              </a:rPr>
              <a:t>г_реть</a:t>
            </a:r>
            <a:r>
              <a:rPr lang="ru-RU" sz="6600" b="1" dirty="0" smtClean="0">
                <a:solidFill>
                  <a:srgbClr val="0070C0"/>
                </a:solidFill>
              </a:rPr>
              <a:t>, </a:t>
            </a:r>
            <a:r>
              <a:rPr lang="ru-RU" sz="6600" b="1" dirty="0" err="1" smtClean="0">
                <a:solidFill>
                  <a:srgbClr val="0070C0"/>
                </a:solidFill>
              </a:rPr>
              <a:t>к_л_ндарь</a:t>
            </a:r>
            <a:r>
              <a:rPr lang="ru-RU" sz="6600" b="1" dirty="0" smtClean="0">
                <a:solidFill>
                  <a:srgbClr val="0070C0"/>
                </a:solidFill>
              </a:rPr>
              <a:t>.</a:t>
            </a:r>
            <a:endParaRPr lang="ru-RU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857364"/>
            <a:ext cx="76438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Б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/>
              <a:t>седа, б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бл</a:t>
            </a:r>
            <a:r>
              <a:rPr lang="ru-RU" sz="6600" dirty="0" smtClean="0">
                <a:solidFill>
                  <a:srgbClr val="FF0000"/>
                </a:solidFill>
              </a:rPr>
              <a:t>ио</a:t>
            </a:r>
            <a:r>
              <a:rPr lang="ru-RU" sz="6600" dirty="0" smtClean="0"/>
              <a:t>тека, б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/>
              <a:t>лет, б</a:t>
            </a:r>
            <a:r>
              <a:rPr lang="ru-RU" sz="6600" dirty="0" smtClean="0">
                <a:solidFill>
                  <a:srgbClr val="FF0000"/>
                </a:solidFill>
              </a:rPr>
              <a:t>ио</a:t>
            </a:r>
            <a:r>
              <a:rPr lang="ru-RU" sz="6600" dirty="0" smtClean="0"/>
              <a:t>графия, б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гатство,</a:t>
            </a:r>
            <a:r>
              <a:rPr lang="ru-RU" sz="6600" b="1" dirty="0" smtClean="0"/>
              <a:t> </a:t>
            </a:r>
            <a:r>
              <a:rPr lang="ru-RU" sz="6600" dirty="0" smtClean="0"/>
              <a:t>г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реть,</a:t>
            </a:r>
            <a:r>
              <a:rPr lang="ru-RU" sz="6600" b="1" dirty="0" smtClean="0"/>
              <a:t> </a:t>
            </a:r>
            <a:r>
              <a:rPr lang="ru-RU" sz="6600" dirty="0" smtClean="0"/>
              <a:t>к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л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/>
              <a:t>ндарь.</a:t>
            </a:r>
            <a:endParaRPr lang="ru-RU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785926"/>
            <a:ext cx="7500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горю</a:t>
            </a:r>
            <a:br>
              <a:rPr lang="ru-RU" sz="6600" dirty="0" smtClean="0">
                <a:solidFill>
                  <a:srgbClr val="0070C0"/>
                </a:solidFill>
              </a:rPr>
            </a:br>
            <a:r>
              <a:rPr lang="ru-RU" sz="6600" dirty="0" smtClean="0">
                <a:solidFill>
                  <a:srgbClr val="0070C0"/>
                </a:solidFill>
              </a:rPr>
              <a:t> горишь</a:t>
            </a:r>
            <a:br>
              <a:rPr lang="ru-RU" sz="6600" dirty="0" smtClean="0">
                <a:solidFill>
                  <a:srgbClr val="0070C0"/>
                </a:solidFill>
              </a:rPr>
            </a:br>
            <a:r>
              <a:rPr lang="ru-RU" sz="6600" dirty="0" smtClean="0">
                <a:solidFill>
                  <a:srgbClr val="0070C0"/>
                </a:solidFill>
              </a:rPr>
              <a:t> горит</a:t>
            </a:r>
            <a:br>
              <a:rPr lang="ru-RU" sz="6600" dirty="0" smtClean="0">
                <a:solidFill>
                  <a:srgbClr val="0070C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2 </a:t>
            </a:r>
            <a:r>
              <a:rPr lang="ru-RU" sz="6600" dirty="0" err="1" smtClean="0">
                <a:solidFill>
                  <a:srgbClr val="FF0000"/>
                </a:solidFill>
              </a:rPr>
              <a:t>спр</a:t>
            </a:r>
            <a:r>
              <a:rPr lang="ru-RU" sz="6600" dirty="0" smtClean="0">
                <a:solidFill>
                  <a:srgbClr val="FF0000"/>
                </a:solidFill>
              </a:rPr>
              <a:t>.</a:t>
            </a:r>
            <a:endParaRPr lang="ru-RU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9" y="1785926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Тема: 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«Правописание глаголов»</a:t>
            </a:r>
            <a:endParaRPr lang="ru-RU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785926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Повторить…             </a:t>
            </a:r>
            <a:br>
              <a:rPr lang="ru-RU" sz="7200" b="1" dirty="0" smtClean="0">
                <a:solidFill>
                  <a:srgbClr val="0070C0"/>
                </a:solidFill>
              </a:rPr>
            </a:br>
            <a:r>
              <a:rPr lang="ru-RU" sz="7200" b="1" dirty="0" smtClean="0">
                <a:solidFill>
                  <a:srgbClr val="0070C0"/>
                </a:solidFill>
              </a:rPr>
              <a:t>Учиться  …        </a:t>
            </a:r>
            <a:br>
              <a:rPr lang="ru-RU" sz="7200" b="1" dirty="0" smtClean="0">
                <a:solidFill>
                  <a:srgbClr val="0070C0"/>
                </a:solidFill>
              </a:rPr>
            </a:br>
            <a:r>
              <a:rPr lang="ru-RU" sz="7200" b="1" dirty="0" smtClean="0">
                <a:solidFill>
                  <a:srgbClr val="0070C0"/>
                </a:solidFill>
              </a:rPr>
              <a:t>Развивать</a:t>
            </a:r>
            <a:r>
              <a:rPr lang="ru-RU" sz="7200" dirty="0" smtClean="0">
                <a:solidFill>
                  <a:srgbClr val="0070C0"/>
                </a:solidFill>
              </a:rPr>
              <a:t>…</a:t>
            </a:r>
            <a:endParaRPr lang="ru-RU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287</Words>
  <PresentationFormat>Экран (4:3)</PresentationFormat>
  <Paragraphs>52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Специальное оформление</vt:lpstr>
      <vt:lpstr>МБОУ СОШ№3</vt:lpstr>
      <vt:lpstr>- Сначала подумай, потом скажи. - Учись слушать, научишься и говорить.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СОШ№3</dc:title>
  <cp:lastModifiedBy>x2</cp:lastModifiedBy>
  <cp:revision>25</cp:revision>
  <dcterms:created xsi:type="dcterms:W3CDTF">2011-12-13T19:04:59Z</dcterms:created>
  <dcterms:modified xsi:type="dcterms:W3CDTF">2016-12-07T02:11:40Z</dcterms:modified>
</cp:coreProperties>
</file>