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0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61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27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11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78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00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78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51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0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71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15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832F-D525-4503-A85D-14C0F461EC6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98F4-1A41-4A02-92EC-A6ECB052E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2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препинания при </a:t>
            </a:r>
            <a:r>
              <a:rPr lang="ru-RU" sz="6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междометиях</a:t>
            </a:r>
            <a:endParaRPr lang="ru-RU" sz="6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00800" cy="21433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065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14:ferris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28688"/>
            <a:ext cx="8229600" cy="51974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4800" i="1" dirty="0" smtClean="0">
                <a:solidFill>
                  <a:srgbClr val="00B050"/>
                </a:solidFill>
              </a:rPr>
              <a:t> 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междометие стоит 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вначале 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предложения, то после него ставится запятая или восклицательный знак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Увы,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разные забавы я много жизни погубил!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25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Междометия, стоящие перед личными местоимениями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вы, 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которыми следует обращение, запятой не 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выделяются: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</a:t>
            </a:r>
            <a:r>
              <a:rPr lang="ru-RU" sz="5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ты, степь моя, степь привольная! </a:t>
            </a:r>
            <a:endParaRPr lang="ru-RU" sz="5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16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5786" y="714356"/>
            <a:ext cx="7443814" cy="54118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Если междометие стоит </a:t>
            </a:r>
            <a:r>
              <a:rPr lang="ru-RU" sz="5400" b="1" i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всередине</a:t>
            </a:r>
            <a:r>
              <a:rPr lang="ru-RU" sz="5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предложения, то выделяется запятыми с обеих сторон: </a:t>
            </a:r>
            <a:r>
              <a:rPr lang="ru-RU" sz="5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увы,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вечный дар!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28" y="2130425"/>
            <a:ext cx="6343672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Написание </a:t>
            </a:r>
            <a:r>
              <a:rPr lang="ru-RU" sz="7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междометий </a:t>
            </a:r>
            <a:endParaRPr lang="ru-RU" sz="7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79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Междометия, передающие повторяющиеся или протяжные звуки, пишутся через дефис:</a:t>
            </a:r>
            <a:b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ай-ай-ай, ой-ой-ой, ку-ку </a:t>
            </a: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др.</a:t>
            </a:r>
            <a:endParaRPr lang="ru-RU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94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000">
        <p:checker/>
      </p:transition>
    </mc:Choice>
    <mc:Fallback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Знаки препинания при междометиях</vt:lpstr>
      <vt:lpstr>Слайд 2</vt:lpstr>
      <vt:lpstr>Слайд 3</vt:lpstr>
      <vt:lpstr>Слайд 4</vt:lpstr>
      <vt:lpstr>Написание междометий </vt:lpstr>
      <vt:lpstr>Слайд 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препинания при междометиях:</dc:title>
  <dc:creator>RePack by Diakov</dc:creator>
  <cp:lastModifiedBy>Sys</cp:lastModifiedBy>
  <cp:revision>32</cp:revision>
  <dcterms:created xsi:type="dcterms:W3CDTF">2016-04-22T18:51:51Z</dcterms:created>
  <dcterms:modified xsi:type="dcterms:W3CDTF">2016-05-10T18:41:16Z</dcterms:modified>
</cp:coreProperties>
</file>