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notesSlides/notesSlide12.xml" ContentType="application/vnd.openxmlformats-officedocument.presentationml.notesSlide+xml"/>
  <Override PartName="/ppt/notesSlides/_rels/notesSlide13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8.xml.rels" ContentType="application/vnd.openxmlformats-package.relationships+xml"/>
  <Override PartName="/ppt/notesSlides/_rels/notesSlide7.xml.rels" ContentType="application/vnd.openxmlformats-package.relationships+xml"/>
  <Override PartName="/ppt/notesSlides/_rels/notesSlide6.xml.rels" ContentType="application/vnd.openxmlformats-package.relationships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_rels/slide23.xml.rels" ContentType="application/vnd.openxmlformats-package.relationships+xml"/>
  <Override PartName="/ppt/slides/_rels/slide22.xml.rels" ContentType="application/vnd.openxmlformats-package.relationships+xml"/>
  <Override PartName="/ppt/slides/_rels/slide1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6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7.xml.rels" ContentType="application/vnd.openxmlformats-package.relationships+xml"/>
  <Override PartName="/ppt/slideLayouts/slideLayout50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34.jpeg" ContentType="image/jpeg"/>
  <Override PartName="/ppt/media/image33.png" ContentType="image/png"/>
  <Override PartName="/ppt/media/image32.png" ContentType="image/png"/>
  <Override PartName="/ppt/media/image31.png" ContentType="image/png"/>
  <Override PartName="/ppt/media/image27.jpeg" ContentType="image/jpeg"/>
  <Override PartName="/ppt/media/image25.jpeg" ContentType="image/jpeg"/>
  <Override PartName="/ppt/media/image15.png" ContentType="image/png"/>
  <Override PartName="/ppt/media/image23.jpeg" ContentType="image/jpeg"/>
  <Override PartName="/ppt/media/image10.png" ContentType="image/png"/>
  <Override PartName="/ppt/media/image20.jpeg" ContentType="image/jpeg"/>
  <Override PartName="/ppt/media/image19.png" ContentType="image/png"/>
  <Override PartName="/ppt/media/image18.png" ContentType="image/png"/>
  <Override PartName="/ppt/media/image14.png" ContentType="image/png"/>
  <Override PartName="/ppt/media/image13.png" ContentType="image/png"/>
  <Override PartName="/ppt/media/image24.jpeg" ContentType="image/jpeg"/>
  <Override PartName="/ppt/media/image12.png" ContentType="image/png"/>
  <Override PartName="/ppt/media/image11.png" ContentType="image/png"/>
  <Override PartName="/ppt/media/image9.png" ContentType="image/png"/>
  <Override PartName="/ppt/media/image8.png" ContentType="image/png"/>
  <Override PartName="/ppt/media/image1.png" ContentType="image/png"/>
  <Override PartName="/ppt/media/image26.jpeg" ContentType="image/jpeg"/>
  <Override PartName="/ppt/media/image7.png" ContentType="image/png"/>
  <Override PartName="/ppt/media/image29.png" ContentType="image/png"/>
  <Override PartName="/ppt/media/image6.png" ContentType="image/png"/>
  <Override PartName="/ppt/media/image5.png" ContentType="image/png"/>
  <Override PartName="/ppt/media/image30.png" ContentType="image/png"/>
  <Override PartName="/ppt/media/image22.jpeg" ContentType="image/jpeg"/>
  <Override PartName="/ppt/media/image4.png" ContentType="image/png"/>
  <Override PartName="/ppt/media/image21.jpeg" ContentType="image/jpeg"/>
  <Override PartName="/ppt/media/image17.png" ContentType="image/png"/>
  <Override PartName="/ppt/media/image3.png" ContentType="image/png"/>
  <Override PartName="/ppt/media/image16.png" ContentType="image/png"/>
  <Override PartName="/ppt/media/image2.png" ContentType="image/png"/>
  <Override PartName="/ppt/media/image28.jpeg" ContentType="image/jpeg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lang="ru-RU" sz="2000">
                <a:latin typeface="Arial"/>
              </a:rPr>
              <a:t>Для правки формата примечаний щелкните мышью</a:t>
            </a:r>
            <a:endParaRPr/>
          </a:p>
        </p:txBody>
      </p:sp>
      <p:sp>
        <p:nvSpPr>
          <p:cNvPr id="19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lang="ru-RU" sz="1400">
                <a:latin typeface="Times New Roman"/>
              </a:rPr>
              <a:t>&lt;заголовок&gt;</a:t>
            </a:r>
            <a:endParaRPr/>
          </a:p>
        </p:txBody>
      </p:sp>
      <p:sp>
        <p:nvSpPr>
          <p:cNvPr id="199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ru-RU" sz="1400">
                <a:latin typeface="Times New Roman"/>
              </a:rPr>
              <a:t>&lt;дата/время&gt;</a:t>
            </a:r>
            <a:endParaRPr/>
          </a:p>
        </p:txBody>
      </p:sp>
      <p:sp>
        <p:nvSpPr>
          <p:cNvPr id="20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lang="ru-RU" sz="1400">
                <a:latin typeface="Times New Roman"/>
              </a:rPr>
              <a:t>&lt;нижний колонтитул&gt;</a:t>
            </a:r>
            <a:endParaRPr/>
          </a:p>
        </p:txBody>
      </p:sp>
      <p:sp>
        <p:nvSpPr>
          <p:cNvPr id="201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6EB58F7D-4EFE-4A38-850B-14EC116F0DA7}" type="slidenum">
              <a:rPr lang="ru-RU" sz="1400">
                <a:latin typeface="Times New Roman"/>
              </a:rPr>
              <a:t>&lt;номер&gt;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755280" y="5078520"/>
            <a:ext cx="6045840" cy="480924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CustomShape 1"/>
          <p:cNvSpPr/>
          <p:nvPr/>
        </p:nvSpPr>
        <p:spPr>
          <a:xfrm>
            <a:off x="755280" y="5078520"/>
            <a:ext cx="6045840" cy="480924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ustomShape 1"/>
          <p:cNvSpPr/>
          <p:nvPr/>
        </p:nvSpPr>
        <p:spPr>
          <a:xfrm>
            <a:off x="755280" y="5078520"/>
            <a:ext cx="6045840" cy="480924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/>
          <p:cNvSpPr/>
          <p:nvPr/>
        </p:nvSpPr>
        <p:spPr>
          <a:xfrm>
            <a:off x="755280" y="5078520"/>
            <a:ext cx="6045840" cy="480924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/>
          <p:cNvSpPr/>
          <p:nvPr/>
        </p:nvSpPr>
        <p:spPr>
          <a:xfrm>
            <a:off x="755280" y="5078520"/>
            <a:ext cx="6045840" cy="480924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ustomShape 1"/>
          <p:cNvSpPr/>
          <p:nvPr/>
        </p:nvSpPr>
        <p:spPr>
          <a:xfrm>
            <a:off x="755280" y="5078520"/>
            <a:ext cx="6045840" cy="480924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CustomShape 1"/>
          <p:cNvSpPr/>
          <p:nvPr/>
        </p:nvSpPr>
        <p:spPr>
          <a:xfrm>
            <a:off x="755280" y="5078520"/>
            <a:ext cx="6045840" cy="480924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755280" y="5078520"/>
            <a:ext cx="6045840" cy="480924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"/>
          <p:cNvSpPr/>
          <p:nvPr/>
        </p:nvSpPr>
        <p:spPr>
          <a:xfrm>
            <a:off x="755280" y="5078520"/>
            <a:ext cx="6045840" cy="480924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/>
          <p:cNvSpPr/>
          <p:nvPr/>
        </p:nvSpPr>
        <p:spPr>
          <a:xfrm>
            <a:off x="755280" y="5078520"/>
            <a:ext cx="6045840" cy="480924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CustomShape 1"/>
          <p:cNvSpPr/>
          <p:nvPr/>
        </p:nvSpPr>
        <p:spPr>
          <a:xfrm>
            <a:off x="755280" y="5078520"/>
            <a:ext cx="6045840" cy="480924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CustomShape 1"/>
          <p:cNvSpPr/>
          <p:nvPr/>
        </p:nvSpPr>
        <p:spPr>
          <a:xfrm>
            <a:off x="755280" y="5078520"/>
            <a:ext cx="6045840" cy="480924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ustomShape 1"/>
          <p:cNvSpPr/>
          <p:nvPr/>
        </p:nvSpPr>
        <p:spPr>
          <a:xfrm>
            <a:off x="755280" y="5078520"/>
            <a:ext cx="6045840" cy="480924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755280" y="5078520"/>
            <a:ext cx="6045840" cy="480924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Relationship Id="rId3" Type="http://schemas.openxmlformats.org/officeDocument/2006/relationships/image" Target="../media/image16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8.png"/><Relationship Id="rId3" Type="http://schemas.openxmlformats.org/officeDocument/2006/relationships/image" Target="../media/image19.png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41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42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8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79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15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116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4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58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159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1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95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196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0"/>
            <a:ext cx="10076400" cy="7557120"/>
          </a:xfrm>
          <a:prstGeom prst="rect">
            <a:avLst/>
          </a:prstGeom>
          <a:gradFill>
            <a:gsLst>
              <a:gs pos="0">
                <a:srgbClr val="bbe0e3"/>
              </a:gs>
              <a:gs pos="100000">
                <a:srgbClr val="ffffff"/>
              </a:gs>
            </a:gsLst>
            <a:lin ang="2700000"/>
          </a:gradFill>
          <a:ln>
            <a:noFill/>
          </a:ln>
        </p:spPr>
      </p:sp>
      <p:pic>
        <p:nvPicPr>
          <p:cNvPr id="1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68120" y="252360"/>
            <a:ext cx="1845360" cy="1280160"/>
          </a:xfrm>
          <a:prstGeom prst="rect">
            <a:avLst/>
          </a:prstGeom>
          <a:ln>
            <a:noFill/>
          </a:ln>
        </p:spPr>
      </p:pic>
      <p:pic>
        <p:nvPicPr>
          <p:cNvPr id="2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1427040" y="1008000"/>
            <a:ext cx="416880" cy="256320"/>
          </a:xfrm>
          <a:prstGeom prst="rect">
            <a:avLst/>
          </a:prstGeom>
          <a:ln>
            <a:noFill/>
          </a:ln>
        </p:spPr>
      </p:pic>
      <p:sp>
        <p:nvSpPr>
          <p:cNvPr id="3" name="CustomShape 2"/>
          <p:cNvSpPr/>
          <p:nvPr/>
        </p:nvSpPr>
        <p:spPr>
          <a:xfrm rot="10800000">
            <a:off x="5400" y="7309800"/>
            <a:ext cx="10076400" cy="249840"/>
          </a:xfrm>
          <a:prstGeom prst="rect">
            <a:avLst/>
          </a:prstGeom>
          <a:solidFill>
            <a:srgbClr val="008a00"/>
          </a:solidFill>
          <a:ln>
            <a:noFill/>
          </a:ln>
        </p:spPr>
      </p:sp>
      <p:pic>
        <p:nvPicPr>
          <p:cNvPr id="4" name="" descr=""/>
          <p:cNvPicPr/>
          <p:nvPr/>
        </p:nvPicPr>
        <p:blipFill>
          <a:blip r:embed="rId4"/>
          <a:stretch>
            <a:fillRect/>
          </a:stretch>
        </p:blipFill>
        <p:spPr>
          <a:xfrm rot="600000">
            <a:off x="503280" y="332280"/>
            <a:ext cx="1005480" cy="99468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503280" y="6885000"/>
            <a:ext cx="2348640" cy="521280"/>
          </a:xfrm>
          <a:prstGeom prst="rect">
            <a:avLst/>
          </a:prstGeom>
          <a:noFill/>
          <a:ln>
            <a:noFill/>
          </a:ln>
        </p:spPr>
      </p:sp>
      <p:sp>
        <p:nvSpPr>
          <p:cNvPr id="6" name="CustomShape 4"/>
          <p:cNvSpPr/>
          <p:nvPr/>
        </p:nvSpPr>
        <p:spPr>
          <a:xfrm>
            <a:off x="3443400" y="6885000"/>
            <a:ext cx="3188160" cy="521280"/>
          </a:xfrm>
          <a:prstGeom prst="rect">
            <a:avLst/>
          </a:prstGeom>
          <a:noFill/>
          <a:ln>
            <a:noFill/>
          </a:ln>
        </p:spPr>
      </p:sp>
      <p:sp>
        <p:nvSpPr>
          <p:cNvPr id="7" name="PlaceHolder 5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ru-RU" sz="4400">
                <a:latin typeface="Arial"/>
              </a:rPr>
              <a:t>Для правки текста заголовка щелкните мышью</a:t>
            </a:r>
            <a:endParaRPr/>
          </a:p>
        </p:txBody>
      </p:sp>
      <p:sp>
        <p:nvSpPr>
          <p:cNvPr id="8" name="PlaceHolder 6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78560" cy="7557840"/>
          </a:xfrm>
          <a:prstGeom prst="rect">
            <a:avLst/>
          </a:prstGeom>
          <a:ln>
            <a:noFill/>
          </a:ln>
        </p:spPr>
      </p:pic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ru-RU" sz="4400">
                <a:latin typeface="Arial"/>
              </a:rPr>
              <a:t>Для правки текста заголовка щелкните мышью</a:t>
            </a:r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080" y="1080"/>
            <a:ext cx="10076400" cy="7560360"/>
          </a:xfrm>
          <a:prstGeom prst="rect">
            <a:avLst/>
          </a:prstGeom>
          <a:ln>
            <a:noFill/>
          </a:ln>
        </p:spPr>
      </p:pic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ru-RU" sz="4400">
                <a:latin typeface="Arial"/>
              </a:rPr>
              <a:t>Для правки текста заголовка щелкните мышью</a:t>
            </a:r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0" y="0"/>
            <a:ext cx="10076400" cy="7557120"/>
          </a:xfrm>
          <a:prstGeom prst="rect">
            <a:avLst/>
          </a:prstGeom>
          <a:gradFill>
            <a:gsLst>
              <a:gs pos="0">
                <a:srgbClr val="bbe0e3"/>
              </a:gs>
              <a:gs pos="100000">
                <a:srgbClr val="ffffff"/>
              </a:gs>
            </a:gsLst>
            <a:lin ang="2700000"/>
          </a:gradFill>
          <a:ln>
            <a:noFill/>
          </a:ln>
        </p:spPr>
      </p:sp>
      <p:pic>
        <p:nvPicPr>
          <p:cNvPr id="118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68120" y="252360"/>
            <a:ext cx="1845360" cy="1280160"/>
          </a:xfrm>
          <a:prstGeom prst="rect">
            <a:avLst/>
          </a:prstGeom>
          <a:ln>
            <a:noFill/>
          </a:ln>
        </p:spPr>
      </p:pic>
      <p:pic>
        <p:nvPicPr>
          <p:cNvPr id="119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1427040" y="1008000"/>
            <a:ext cx="416880" cy="256320"/>
          </a:xfrm>
          <a:prstGeom prst="rect">
            <a:avLst/>
          </a:prstGeom>
          <a:ln>
            <a:noFill/>
          </a:ln>
        </p:spPr>
      </p:pic>
      <p:sp>
        <p:nvSpPr>
          <p:cNvPr id="120" name="CustomShape 2"/>
          <p:cNvSpPr/>
          <p:nvPr/>
        </p:nvSpPr>
        <p:spPr>
          <a:xfrm rot="10800000">
            <a:off x="5400" y="7309800"/>
            <a:ext cx="10076400" cy="249840"/>
          </a:xfrm>
          <a:prstGeom prst="rect">
            <a:avLst/>
          </a:prstGeom>
          <a:solidFill>
            <a:srgbClr val="008a00"/>
          </a:solidFill>
          <a:ln>
            <a:noFill/>
          </a:ln>
        </p:spPr>
      </p:sp>
      <p:pic>
        <p:nvPicPr>
          <p:cNvPr id="121" name="" descr=""/>
          <p:cNvPicPr/>
          <p:nvPr/>
        </p:nvPicPr>
        <p:blipFill>
          <a:blip r:embed="rId4"/>
          <a:stretch>
            <a:fillRect/>
          </a:stretch>
        </p:blipFill>
        <p:spPr>
          <a:xfrm rot="600000">
            <a:off x="503280" y="332280"/>
            <a:ext cx="1005480" cy="994680"/>
          </a:xfrm>
          <a:prstGeom prst="rect">
            <a:avLst/>
          </a:prstGeom>
          <a:ln>
            <a:noFill/>
          </a:ln>
        </p:spPr>
      </p:pic>
      <p:sp>
        <p:nvSpPr>
          <p:cNvPr id="122" name="CustomShape 3"/>
          <p:cNvSpPr/>
          <p:nvPr/>
        </p:nvSpPr>
        <p:spPr>
          <a:xfrm>
            <a:off x="503280" y="6885000"/>
            <a:ext cx="2348640" cy="521280"/>
          </a:xfrm>
          <a:prstGeom prst="rect">
            <a:avLst/>
          </a:prstGeom>
          <a:noFill/>
          <a:ln>
            <a:noFill/>
          </a:ln>
        </p:spPr>
      </p:sp>
      <p:sp>
        <p:nvSpPr>
          <p:cNvPr id="123" name="CustomShape 4"/>
          <p:cNvSpPr/>
          <p:nvPr/>
        </p:nvSpPr>
        <p:spPr>
          <a:xfrm>
            <a:off x="3443400" y="6885000"/>
            <a:ext cx="3188160" cy="521280"/>
          </a:xfrm>
          <a:prstGeom prst="rect">
            <a:avLst/>
          </a:prstGeom>
          <a:noFill/>
          <a:ln>
            <a:noFill/>
          </a:ln>
        </p:spPr>
      </p:sp>
      <p:sp>
        <p:nvSpPr>
          <p:cNvPr id="124" name="PlaceHolder 5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ru-RU" sz="4400">
                <a:latin typeface="Arial"/>
              </a:rPr>
              <a:t>Для правки текста заголовка щелкните мышью</a:t>
            </a:r>
            <a:endParaRPr/>
          </a:p>
        </p:txBody>
      </p:sp>
      <p:sp>
        <p:nvSpPr>
          <p:cNvPr id="125" name="PlaceHolder 6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78920" cy="7557840"/>
          </a:xfrm>
          <a:prstGeom prst="rect">
            <a:avLst/>
          </a:prstGeom>
          <a:ln>
            <a:noFill/>
          </a:ln>
        </p:spPr>
      </p:pic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ru-RU" sz="4400">
                <a:latin typeface="Arial"/>
              </a:rPr>
              <a:t>Для правки текста заголовка щелкните мышью</a:t>
            </a:r>
            <a:endParaRPr/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3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502920" y="302760"/>
            <a:ext cx="9068400" cy="1256400"/>
          </a:xfrm>
          <a:prstGeom prst="rect">
            <a:avLst/>
          </a:prstGeom>
          <a:noFill/>
          <a:ln>
            <a:noFill/>
          </a:ln>
        </p:spPr>
        <p:txBody>
          <a:bodyPr lIns="0" rIns="0" tIns="43200" bIns="0" anchor="ctr"/>
          <a:p>
            <a:pPr>
              <a:lnSpc>
                <a:spcPct val="93000"/>
              </a:lnSpc>
              <a:buFont typeface="Times New Roman"/>
              <a:buChar char="•"/>
            </a:pPr>
            <a:r>
              <a:rPr lang="ru-RU" sz="4900">
                <a:latin typeface="Arial"/>
              </a:rPr>
              <a:t>           </a:t>
            </a:r>
            <a:r>
              <a:rPr b="1" lang="ru-RU" sz="4900">
                <a:latin typeface="Arial"/>
              </a:rPr>
              <a:t>Урок самопознания</a:t>
            </a:r>
            <a:endParaRPr/>
          </a:p>
        </p:txBody>
      </p:sp>
      <p:sp>
        <p:nvSpPr>
          <p:cNvPr id="203" name="CustomShape 2"/>
          <p:cNvSpPr/>
          <p:nvPr/>
        </p:nvSpPr>
        <p:spPr>
          <a:xfrm>
            <a:off x="502920" y="1763640"/>
            <a:ext cx="9068400" cy="4987080"/>
          </a:xfrm>
          <a:prstGeom prst="rect">
            <a:avLst/>
          </a:prstGeom>
          <a:noFill/>
          <a:ln>
            <a:noFill/>
          </a:ln>
        </p:spPr>
        <p:txBody>
          <a:bodyPr lIns="0" rIns="0" tIns="70560" bIns="0"/>
          <a:p>
            <a:pPr>
              <a:lnSpc>
                <a:spcPct val="93000"/>
              </a:lnSpc>
              <a:buSzPct val="45000"/>
              <a:buFont typeface="Wingdings" charset="2"/>
              <a:buChar char=""/>
            </a:pPr>
            <a:r>
              <a:rPr b="1" i="1" lang="ru-RU" sz="8000" u="sng">
                <a:latin typeface="Arial"/>
              </a:rPr>
              <a:t>«Природа-</a:t>
            </a:r>
            <a:endParaRPr/>
          </a:p>
          <a:p>
            <a:pPr>
              <a:lnSpc>
                <a:spcPct val="93000"/>
              </a:lnSpc>
            </a:pPr>
            <a:endParaRPr/>
          </a:p>
          <a:p>
            <a:pPr>
              <a:lnSpc>
                <a:spcPct val="93000"/>
              </a:lnSpc>
              <a:buSzPct val="45000"/>
              <a:buFont typeface="Wingdings" charset="2"/>
              <a:buChar char=""/>
            </a:pPr>
            <a:r>
              <a:rPr b="1" i="1" lang="ru-RU" sz="8000" u="sng">
                <a:latin typeface="Arial"/>
              </a:rPr>
              <a:t> </a:t>
            </a:r>
            <a:r>
              <a:rPr b="1" i="1" lang="ru-RU" sz="8000" u="sng">
                <a:latin typeface="Arial"/>
              </a:rPr>
              <a:t>бесценный дар»</a:t>
            </a:r>
            <a:endParaRPr/>
          </a:p>
        </p:txBody>
      </p:sp>
    </p:spTree>
  </p:cSld>
  <p:transition spd="med">
    <p:wheel spokes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0" y="6399360"/>
            <a:ext cx="10078200" cy="1157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  <a:buFont typeface="Arial"/>
              <a:buChar char="•"/>
            </a:pPr>
            <a:r>
              <a:rPr b="1" lang="ru-RU" sz="3500">
                <a:solidFill>
                  <a:srgbClr val="009999"/>
                </a:solidFill>
                <a:latin typeface="Arial"/>
              </a:rPr>
              <a:t>Природа – это дом под снегом</a:t>
            </a:r>
            <a:endParaRPr/>
          </a:p>
        </p:txBody>
      </p:sp>
      <p:pic>
        <p:nvPicPr>
          <p:cNvPr id="224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078200" cy="6319080"/>
          </a:xfrm>
          <a:prstGeom prst="rect">
            <a:avLst/>
          </a:prstGeom>
          <a:ln>
            <a:noFill/>
          </a:ln>
        </p:spPr>
      </p:pic>
    </p:spTree>
  </p:cSld>
  <p:transition advTm="8000">
    <p:cover dir="d"/>
  </p:transition>
  <p:timing>
    <p:tnLst>
      <p:par>
        <p:cTn id="48" dur="indefinite" restart="never" nodeType="tmRoot">
          <p:childTnLst>
            <p:seq>
              <p:cTn id="4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0" y="6399360"/>
            <a:ext cx="10078200" cy="1157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  <a:buFont typeface="Arial"/>
              <a:buChar char="•"/>
            </a:pPr>
            <a:r>
              <a:rPr b="1" lang="ru-RU" sz="3500">
                <a:solidFill>
                  <a:srgbClr val="cc0000"/>
                </a:solidFill>
                <a:latin typeface="Arial"/>
              </a:rPr>
              <a:t> </a:t>
            </a:r>
            <a:r>
              <a:rPr b="1" lang="ru-RU" sz="3500">
                <a:solidFill>
                  <a:srgbClr val="cc0000"/>
                </a:solidFill>
                <a:latin typeface="Arial"/>
              </a:rPr>
              <a:t>и  дождём. </a:t>
            </a:r>
            <a:endParaRPr/>
          </a:p>
        </p:txBody>
      </p:sp>
      <p:pic>
        <p:nvPicPr>
          <p:cNvPr id="226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078200" cy="6238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0" dur="indefinite" restart="never" nodeType="tmRoot">
          <p:childTnLst>
            <p:seq>
              <p:cTn id="5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502920" y="193680"/>
            <a:ext cx="9068400" cy="1477440"/>
          </a:xfrm>
          <a:prstGeom prst="rect">
            <a:avLst/>
          </a:prstGeom>
          <a:noFill/>
          <a:ln>
            <a:noFill/>
          </a:ln>
        </p:spPr>
      </p:sp>
      <p:sp>
        <p:nvSpPr>
          <p:cNvPr id="228" name="CustomShape 2"/>
          <p:cNvSpPr/>
          <p:nvPr/>
        </p:nvSpPr>
        <p:spPr>
          <a:xfrm>
            <a:off x="58680" y="1763640"/>
            <a:ext cx="10052640" cy="478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87480" bIns="45000"/>
          <a:p>
            <a:pPr algn="ctr">
              <a:lnSpc>
                <a:spcPct val="93000"/>
              </a:lnSpc>
              <a:buFont typeface="Times New Roman"/>
              <a:buChar char="•"/>
            </a:pPr>
            <a:r>
              <a:rPr b="1" lang="ru-RU" sz="4800">
                <a:solidFill>
                  <a:srgbClr val="3333ff"/>
                </a:solidFill>
                <a:latin typeface="Arial"/>
              </a:rPr>
              <a:t>В  любой  мороз  и  </a:t>
            </a:r>
            <a:endParaRPr/>
          </a:p>
          <a:p>
            <a:pPr algn="ctr">
              <a:lnSpc>
                <a:spcPct val="93000"/>
              </a:lnSpc>
              <a:buFont typeface="Times New Roman"/>
              <a:buChar char="•"/>
            </a:pPr>
            <a:r>
              <a:rPr b="1" lang="ru-RU" sz="4800">
                <a:solidFill>
                  <a:srgbClr val="3333ff"/>
                </a:solidFill>
                <a:latin typeface="Arial"/>
              </a:rPr>
              <a:t>зной  устроен  он  на  славу.</a:t>
            </a:r>
            <a:endParaRPr/>
          </a:p>
          <a:p>
            <a:pPr algn="ctr">
              <a:lnSpc>
                <a:spcPct val="93000"/>
              </a:lnSpc>
              <a:buFont typeface="Times New Roman"/>
              <a:buChar char="•"/>
            </a:pPr>
            <a:r>
              <a:rPr b="1" lang="ru-RU" sz="4800">
                <a:solidFill>
                  <a:srgbClr val="3333ff"/>
                </a:solidFill>
                <a:latin typeface="Arial"/>
              </a:rPr>
              <a:t>Храните  этот  дом,  </a:t>
            </a:r>
            <a:endParaRPr/>
          </a:p>
          <a:p>
            <a:pPr algn="ctr">
              <a:lnSpc>
                <a:spcPct val="93000"/>
              </a:lnSpc>
              <a:buFont typeface="Times New Roman"/>
              <a:buChar char="•"/>
            </a:pPr>
            <a:r>
              <a:rPr b="1" lang="ru-RU" sz="4800">
                <a:solidFill>
                  <a:srgbClr val="3333ff"/>
                </a:solidFill>
                <a:latin typeface="Arial"/>
              </a:rPr>
              <a:t>в  котором  мы  живём.</a:t>
            </a:r>
            <a:endParaRPr/>
          </a:p>
          <a:p>
            <a:pPr algn="ctr">
              <a:lnSpc>
                <a:spcPct val="93000"/>
              </a:lnSpc>
              <a:buFont typeface="Times New Roman"/>
              <a:buChar char="•"/>
            </a:pPr>
            <a:r>
              <a:rPr b="1" lang="ru-RU" sz="4800">
                <a:solidFill>
                  <a:srgbClr val="3333ff"/>
                </a:solidFill>
                <a:latin typeface="Arial"/>
              </a:rPr>
              <a:t>На  этот  мирный  дом  имеем  право!</a:t>
            </a:r>
            <a:endParaRPr/>
          </a:p>
        </p:txBody>
      </p:sp>
    </p:spTree>
  </p:cSld>
  <p:timing>
    <p:tnLst>
      <p:par>
        <p:cTn id="52" dur="indefinite" restart="never" nodeType="tmRoot">
          <p:childTnLst>
            <p:seq>
              <p:cTn id="5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502920" y="173160"/>
            <a:ext cx="9068400" cy="1516680"/>
          </a:xfrm>
          <a:prstGeom prst="rect">
            <a:avLst/>
          </a:prstGeom>
          <a:noFill/>
          <a:ln>
            <a:noFill/>
          </a:ln>
        </p:spPr>
        <p:txBody>
          <a:bodyPr lIns="0" rIns="0" tIns="34200" bIns="0" anchor="ctr"/>
          <a:p>
            <a:pPr>
              <a:lnSpc>
                <a:spcPct val="95000"/>
              </a:lnSpc>
              <a:buFont typeface="Times New Roman"/>
              <a:buChar char="•"/>
            </a:pPr>
            <a:r>
              <a:rPr b="1" lang="ru-RU" sz="5400">
                <a:solidFill>
                  <a:srgbClr val="000000"/>
                </a:solidFill>
                <a:latin typeface="Times New Roman"/>
                <a:ea typeface="Times New Roman"/>
              </a:rPr>
              <a:t>        </a:t>
            </a:r>
            <a:r>
              <a:rPr b="1" lang="ru-RU" sz="5400">
                <a:solidFill>
                  <a:srgbClr val="000000"/>
                </a:solidFill>
                <a:latin typeface="Times New Roman"/>
                <a:ea typeface="Times New Roman"/>
              </a:rPr>
              <a:t>Рассказывание истории                     </a:t>
            </a:r>
            <a:r>
              <a:rPr lang="ru-RU" sz="5400">
                <a:solidFill>
                  <a:srgbClr val="000000"/>
                </a:solidFill>
                <a:latin typeface="Times New Roman"/>
                <a:ea typeface="Times New Roman"/>
              </a:rPr>
              <a:t>Притча.</a:t>
            </a:r>
            <a:endParaRPr/>
          </a:p>
        </p:txBody>
      </p:sp>
      <p:pic>
        <p:nvPicPr>
          <p:cNvPr id="230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079640" y="2303640"/>
            <a:ext cx="8061840" cy="4893120"/>
          </a:xfrm>
          <a:prstGeom prst="rect">
            <a:avLst/>
          </a:prstGeom>
          <a:ln>
            <a:noFill/>
          </a:ln>
        </p:spPr>
      </p:pic>
    </p:spTree>
  </p:cSld>
  <p:transition spd="med">
    <p:wedge/>
  </p:transition>
  <p:timing>
    <p:tnLst>
      <p:par>
        <p:cTn id="54" dur="indefinite" restart="never" nodeType="tmRoot">
          <p:childTnLst>
            <p:seq>
              <p:cTn id="5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502920" y="301320"/>
            <a:ext cx="9068400" cy="1256400"/>
          </a:xfrm>
          <a:prstGeom prst="rect">
            <a:avLst/>
          </a:prstGeom>
          <a:noFill/>
          <a:ln>
            <a:noFill/>
          </a:ln>
        </p:spPr>
        <p:txBody>
          <a:bodyPr lIns="0" rIns="0" tIns="30960" bIns="0" anchor="ctr"/>
          <a:p>
            <a:pPr>
              <a:lnSpc>
                <a:spcPct val="95000"/>
              </a:lnSpc>
              <a:buFont typeface="Times New Roman"/>
              <a:buChar char="•"/>
            </a:pPr>
            <a:r>
              <a:rPr b="1" lang="ru-RU" sz="4900">
                <a:solidFill>
                  <a:srgbClr val="000000"/>
                </a:solidFill>
                <a:latin typeface="Times New Roman"/>
                <a:ea typeface="Times New Roman"/>
              </a:rPr>
              <a:t>     </a:t>
            </a:r>
            <a:r>
              <a:rPr b="1" lang="ru-RU" sz="4800">
                <a:solidFill>
                  <a:srgbClr val="000000"/>
                </a:solidFill>
                <a:latin typeface="Times New Roman"/>
                <a:ea typeface="Times New Roman"/>
              </a:rPr>
              <a:t>Творческая     деятельность</a:t>
            </a:r>
            <a:endParaRPr/>
          </a:p>
        </p:txBody>
      </p:sp>
      <p:sp>
        <p:nvSpPr>
          <p:cNvPr id="232" name="CustomShape 2"/>
          <p:cNvSpPr/>
          <p:nvPr/>
        </p:nvSpPr>
        <p:spPr>
          <a:xfrm>
            <a:off x="1080000" y="1152000"/>
            <a:ext cx="7845840" cy="6514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ru-RU" sz="4800">
                <a:latin typeface="Arial"/>
              </a:rPr>
              <a:t>1</a:t>
            </a:r>
            <a:r>
              <a:rPr lang="ru-RU" sz="4800">
                <a:latin typeface="Arial"/>
              </a:rPr>
              <a:t>.</a:t>
            </a:r>
            <a:r>
              <a:rPr b="1" lang="ru-RU" sz="4800">
                <a:latin typeface="Arial"/>
              </a:rPr>
              <a:t>написать</a:t>
            </a:r>
            <a:r>
              <a:rPr lang="ru-RU" sz="4800">
                <a:latin typeface="Arial"/>
              </a:rPr>
              <a:t> ответ мудреца юноше</a:t>
            </a:r>
            <a:r>
              <a:rPr i="1" lang="ru-RU" sz="4800">
                <a:latin typeface="Arial"/>
              </a:rPr>
              <a:t>(в паре);</a:t>
            </a:r>
            <a:endParaRPr/>
          </a:p>
          <a:p>
            <a:r>
              <a:rPr b="1" lang="ru-RU" sz="4800">
                <a:latin typeface="Arial"/>
              </a:rPr>
              <a:t>2</a:t>
            </a:r>
            <a:r>
              <a:rPr i="1" lang="ru-RU" sz="4800">
                <a:latin typeface="Arial"/>
              </a:rPr>
              <a:t>.</a:t>
            </a:r>
            <a:r>
              <a:rPr b="1" lang="ru-RU" sz="5400">
                <a:latin typeface="Times New Roman"/>
                <a:ea typeface="Times New Roman"/>
              </a:rPr>
              <a:t>найти ошибки</a:t>
            </a:r>
            <a:r>
              <a:rPr i="1" lang="ru-RU" sz="5400">
                <a:solidFill>
                  <a:srgbClr val="444444"/>
                </a:solidFill>
                <a:latin typeface="Times New Roman"/>
                <a:ea typeface="Times New Roman"/>
              </a:rPr>
              <a:t> </a:t>
            </a:r>
            <a:r>
              <a:rPr b="1" lang="ru-RU" sz="5400">
                <a:solidFill>
                  <a:srgbClr val="444444"/>
                </a:solidFill>
                <a:latin typeface="Times New Roman"/>
                <a:ea typeface="Times New Roman"/>
              </a:rPr>
              <a:t> </a:t>
            </a:r>
            <a:r>
              <a:rPr b="1" lang="ru-RU" sz="5400">
                <a:solidFill>
                  <a:srgbClr val="000000"/>
                </a:solidFill>
                <a:latin typeface="Times New Roman"/>
                <a:ea typeface="Times New Roman"/>
              </a:rPr>
              <a:t>в тексте </a:t>
            </a:r>
            <a:r>
              <a:rPr i="1" lang="ru-RU" sz="5400">
                <a:solidFill>
                  <a:srgbClr val="000000"/>
                </a:solidFill>
                <a:latin typeface="Times New Roman"/>
                <a:ea typeface="Times New Roman"/>
              </a:rPr>
              <a:t>(группой);</a:t>
            </a:r>
            <a:endParaRPr/>
          </a:p>
          <a:p>
            <a:r>
              <a:rPr b="1" lang="ru-RU" sz="5400">
                <a:solidFill>
                  <a:srgbClr val="000000"/>
                </a:solidFill>
                <a:latin typeface="Times New Roman"/>
                <a:ea typeface="Times New Roman"/>
              </a:rPr>
              <a:t>3</a:t>
            </a:r>
            <a:r>
              <a:rPr b="1" i="1" lang="ru-RU" sz="5400">
                <a:solidFill>
                  <a:srgbClr val="444444"/>
                </a:solidFill>
                <a:latin typeface="Times New Roman"/>
                <a:ea typeface="Times New Roman"/>
              </a:rPr>
              <a:t>.</a:t>
            </a:r>
            <a:r>
              <a:rPr b="1" lang="ru-RU" sz="5400">
                <a:solidFill>
                  <a:srgbClr val="000000"/>
                </a:solidFill>
                <a:latin typeface="Times New Roman"/>
                <a:ea typeface="Times New Roman"/>
              </a:rPr>
              <a:t>поразмышлять над ситуацией.</a:t>
            </a:r>
            <a:r>
              <a:rPr b="1" lang="ru-RU" sz="5400">
                <a:solidFill>
                  <a:srgbClr val="444444"/>
                </a:solidFill>
                <a:latin typeface="Times New Roman"/>
                <a:ea typeface="Times New Roman"/>
              </a:rPr>
              <a:t> </a:t>
            </a:r>
            <a:endParaRPr/>
          </a:p>
          <a:p>
            <a:endParaRPr/>
          </a:p>
        </p:txBody>
      </p:sp>
    </p:spTree>
  </p:cSld>
  <p:transition spd="med">
    <p:wheel/>
  </p:transition>
  <p:timing>
    <p:tnLst>
      <p:par>
        <p:cTn id="56" dur="indefinite" restart="never" nodeType="tmRoot">
          <p:childTnLst>
            <p:seq>
              <p:cTn id="5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504000" y="302040"/>
            <a:ext cx="9070920" cy="2293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r>
              <a:rPr lang="ru-RU" sz="4000">
                <a:solidFill>
                  <a:srgbClr val="ffc000"/>
                </a:solidFill>
                <a:latin typeface="Arial"/>
              </a:rPr>
              <a:t>Дети нашли в дупле лесные орехи и грибы. Что они</a:t>
            </a:r>
            <a:endParaRPr/>
          </a:p>
          <a:p>
            <a:r>
              <a:rPr lang="ru-RU" sz="4000">
                <a:solidFill>
                  <a:srgbClr val="ffc000"/>
                </a:solidFill>
                <a:latin typeface="Arial"/>
              </a:rPr>
              <a:t>                                 </a:t>
            </a:r>
            <a:r>
              <a:rPr lang="ru-RU" sz="4000">
                <a:solidFill>
                  <a:srgbClr val="ffc000"/>
                </a:solidFill>
                <a:latin typeface="Arial"/>
              </a:rPr>
              <a:t>должны сделать?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34" name="CustomShape 2"/>
          <p:cNvSpPr/>
          <p:nvPr/>
        </p:nvSpPr>
        <p:spPr>
          <a:xfrm>
            <a:off x="360000" y="2913120"/>
            <a:ext cx="3009960" cy="57204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6800" bIns="46800"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2800">
                <a:solidFill>
                  <a:srgbClr val="330099"/>
                </a:solidFill>
                <a:latin typeface="Arial"/>
                <a:ea typeface="Arial"/>
              </a:rPr>
              <a:t>Забрать себе</a:t>
            </a:r>
            <a:r>
              <a:rPr b="1" lang="ru-RU" sz="2800">
                <a:solidFill>
                  <a:srgbClr val="00b050"/>
                </a:solidFill>
                <a:latin typeface="Arial"/>
                <a:ea typeface="Arial"/>
              </a:rPr>
              <a:t>.</a:t>
            </a:r>
            <a:r>
              <a:rPr lang="ru-RU" sz="2800">
                <a:solidFill>
                  <a:srgbClr val="00b050"/>
                </a:solidFill>
                <a:latin typeface="Arial"/>
                <a:ea typeface="Arial"/>
              </a:rPr>
              <a:t>.</a:t>
            </a:r>
            <a:endParaRPr/>
          </a:p>
        </p:txBody>
      </p:sp>
      <p:sp>
        <p:nvSpPr>
          <p:cNvPr id="235" name="CustomShape 3"/>
          <p:cNvSpPr/>
          <p:nvPr/>
        </p:nvSpPr>
        <p:spPr>
          <a:xfrm>
            <a:off x="810360" y="4173120"/>
            <a:ext cx="2385000" cy="57204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6800" bIns="46800"/>
          <a:p>
            <a:pPr algn="ctr">
              <a:lnSpc>
                <a:spcPct val="100000"/>
              </a:lnSpc>
              <a:buFont typeface="Arial"/>
              <a:buChar char="•"/>
            </a:pPr>
            <a:r>
              <a:rPr b="1" lang="ru-RU" sz="2800">
                <a:solidFill>
                  <a:srgbClr val="000000"/>
                </a:solidFill>
                <a:latin typeface="Arial"/>
                <a:ea typeface="Arial"/>
              </a:rPr>
              <a:t>Не трогать.</a:t>
            </a:r>
            <a:endParaRPr/>
          </a:p>
        </p:txBody>
      </p:sp>
      <p:sp>
        <p:nvSpPr>
          <p:cNvPr id="236" name="CustomShape 4"/>
          <p:cNvSpPr/>
          <p:nvPr/>
        </p:nvSpPr>
        <p:spPr>
          <a:xfrm>
            <a:off x="397080" y="5796000"/>
            <a:ext cx="5073120" cy="104220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6800" bIns="46800"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2800">
                <a:solidFill>
                  <a:srgbClr val="ff0000"/>
                </a:solidFill>
                <a:latin typeface="Arial"/>
                <a:ea typeface="Arial"/>
              </a:rPr>
              <a:t>Положить в дупло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2800">
                <a:solidFill>
                  <a:srgbClr val="ff0000"/>
                </a:solidFill>
                <a:latin typeface="Arial"/>
                <a:ea typeface="Arial"/>
              </a:rPr>
              <a:t> </a:t>
            </a:r>
            <a:r>
              <a:rPr b="1" lang="ru-RU" sz="2800">
                <a:solidFill>
                  <a:srgbClr val="ff0000"/>
                </a:solidFill>
                <a:latin typeface="Arial"/>
                <a:ea typeface="Arial"/>
              </a:rPr>
              <a:t>что-нибудь вкусненькое</a:t>
            </a:r>
            <a:endParaRPr/>
          </a:p>
        </p:txBody>
      </p:sp>
      <p:pic>
        <p:nvPicPr>
          <p:cNvPr id="237" name="Picture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6693840" y="2834640"/>
            <a:ext cx="1569600" cy="1424520"/>
          </a:xfrm>
          <a:prstGeom prst="rect">
            <a:avLst/>
          </a:prstGeom>
          <a:ln>
            <a:noFill/>
          </a:ln>
        </p:spPr>
      </p:pic>
      <p:pic>
        <p:nvPicPr>
          <p:cNvPr id="238" name="Picture 2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6693840" y="2703240"/>
            <a:ext cx="3384720" cy="4854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8" dur="indefinite" restart="never" nodeType="tmRoot">
          <p:childTnLst>
            <p:seq>
              <p:cTn id="5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>
            <a:off x="504000" y="302400"/>
            <a:ext cx="9070920" cy="2057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r>
              <a:rPr lang="ru-RU" sz="4759">
                <a:solidFill>
                  <a:srgbClr val="002060"/>
                </a:solidFill>
                <a:latin typeface="Arial"/>
              </a:rPr>
              <a:t> </a:t>
            </a:r>
            <a:r>
              <a:rPr lang="ru-RU" sz="4000">
                <a:solidFill>
                  <a:srgbClr val="ffc000"/>
                </a:solidFill>
                <a:latin typeface="Arial"/>
              </a:rPr>
              <a:t>Ваш младший брат принёс из леса ёжика. Что вы </a:t>
            </a:r>
            <a:endParaRPr/>
          </a:p>
          <a:p>
            <a:pPr algn="ctr">
              <a:lnSpc>
                <a:spcPct val="100000"/>
              </a:lnSpc>
              <a:buFont typeface="Garamond"/>
              <a:buChar char="•"/>
            </a:pPr>
            <a:r>
              <a:rPr lang="ru-RU" sz="4000">
                <a:solidFill>
                  <a:srgbClr val="ffc000"/>
                </a:solidFill>
                <a:latin typeface="Arial"/>
              </a:rPr>
              <a:t>посоветуете брату?</a:t>
            </a:r>
            <a:endParaRPr/>
          </a:p>
        </p:txBody>
      </p:sp>
      <p:sp>
        <p:nvSpPr>
          <p:cNvPr id="240" name="CustomShape 2"/>
          <p:cNvSpPr/>
          <p:nvPr/>
        </p:nvSpPr>
        <p:spPr>
          <a:xfrm>
            <a:off x="504000" y="2597760"/>
            <a:ext cx="9070920" cy="4152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  <a:buSzPct val="45000"/>
              <a:buFont typeface="StarSymbol"/>
              <a:buChar char="l"/>
            </a:pPr>
            <a:r>
              <a:rPr b="1" lang="ru-RU" sz="3470">
                <a:solidFill>
                  <a:srgbClr val="ff0000"/>
                </a:solidFill>
                <a:latin typeface="Arial"/>
                <a:ea typeface="Arial"/>
              </a:rPr>
              <a:t>Оставить себе и  </a:t>
            </a:r>
            <a:endParaRPr/>
          </a:p>
          <a:p>
            <a:pPr algn="ctr">
              <a:lnSpc>
                <a:spcPct val="100000"/>
              </a:lnSpc>
              <a:buSzPct val="70000"/>
              <a:buFont typeface="Wingdings" charset="2"/>
              <a:buChar char=""/>
            </a:pPr>
            <a:r>
              <a:rPr b="1" lang="ru-RU" sz="3470">
                <a:solidFill>
                  <a:srgbClr val="ff0000"/>
                </a:solidFill>
                <a:latin typeface="Arial"/>
                <a:ea typeface="Arial"/>
              </a:rPr>
              <a:t>позаботиться о нём.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b="1" lang="ru-RU" sz="3470">
                <a:solidFill>
                  <a:srgbClr val="000066"/>
                </a:solidFill>
                <a:latin typeface="Arial"/>
                <a:ea typeface="Arial"/>
              </a:rPr>
              <a:t>Отнести в лес. </a:t>
            </a:r>
            <a:endParaRPr/>
          </a:p>
          <a:p>
            <a:pPr>
              <a:lnSpc>
                <a:spcPct val="100000"/>
              </a:lnSpc>
              <a:buSzPct val="70000"/>
              <a:buFont typeface="Wingdings" charset="2"/>
              <a:buChar char=""/>
            </a:pPr>
            <a:r>
              <a:rPr b="1" lang="ru-RU" sz="3470">
                <a:solidFill>
                  <a:srgbClr val="000066"/>
                </a:solidFill>
                <a:latin typeface="Arial"/>
                <a:ea typeface="Arial"/>
              </a:rPr>
              <a:t>Дома он погибнет.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b="1" lang="ru-RU" sz="3470">
                <a:solidFill>
                  <a:srgbClr val="a3a3a3"/>
                </a:solidFill>
                <a:latin typeface="Arial"/>
                <a:ea typeface="Arial"/>
              </a:rPr>
              <a:t>  </a:t>
            </a:r>
            <a:r>
              <a:rPr b="1" lang="ru-RU" sz="3470">
                <a:solidFill>
                  <a:srgbClr val="ffff00"/>
                </a:solidFill>
                <a:latin typeface="Arial"/>
                <a:ea typeface="Arial"/>
              </a:rPr>
              <a:t>Поиграть с ним и </a:t>
            </a:r>
            <a:endParaRPr/>
          </a:p>
          <a:p>
            <a:pPr>
              <a:lnSpc>
                <a:spcPct val="100000"/>
              </a:lnSpc>
              <a:buSzPct val="70000"/>
              <a:buFont typeface="Wingdings" charset="2"/>
              <a:buChar char=""/>
            </a:pPr>
            <a:r>
              <a:rPr b="1" lang="ru-RU" sz="3470">
                <a:solidFill>
                  <a:srgbClr val="ffff00"/>
                </a:solidFill>
                <a:latin typeface="Arial"/>
                <a:ea typeface="Arial"/>
              </a:rPr>
              <a:t>отпустить.</a:t>
            </a:r>
            <a:endParaRPr/>
          </a:p>
          <a:p>
            <a:pPr algn="ctr">
              <a:lnSpc>
                <a:spcPct val="100000"/>
              </a:lnSpc>
              <a:buSzPct val="45000"/>
              <a:buFont typeface="StarSymbol"/>
              <a:buChar char="l"/>
            </a:pPr>
            <a:r>
              <a:rPr b="1" lang="ru-RU" sz="3470">
                <a:solidFill>
                  <a:srgbClr val="ff0000"/>
                </a:solidFill>
                <a:latin typeface="Arial"/>
                <a:ea typeface="Arial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241" name="Picture 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5827680" y="4409640"/>
            <a:ext cx="3959280" cy="2835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0" dur="indefinite" restart="never" nodeType="tmRoot">
          <p:childTnLst>
            <p:seq>
              <p:cTn id="6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504000" y="302040"/>
            <a:ext cx="9070920" cy="2215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r>
              <a:rPr lang="ru-RU" sz="4400">
                <a:solidFill>
                  <a:srgbClr val="ffc000"/>
                </a:solidFill>
                <a:latin typeface="Arial"/>
              </a:rPr>
              <a:t>           </a:t>
            </a:r>
            <a:r>
              <a:rPr lang="ru-RU" sz="4400">
                <a:solidFill>
                  <a:srgbClr val="ffc000"/>
                </a:solidFill>
                <a:latin typeface="Arial"/>
              </a:rPr>
              <a:t>Ты увидел надломленные              веточки дерева. Что ты</a:t>
            </a:r>
            <a:endParaRPr/>
          </a:p>
          <a:p>
            <a:r>
              <a:rPr lang="ru-RU" sz="4400">
                <a:solidFill>
                  <a:srgbClr val="ffc000"/>
                </a:solidFill>
                <a:latin typeface="Arial"/>
              </a:rPr>
              <a:t> </a:t>
            </a:r>
            <a:r>
              <a:rPr lang="ru-RU" sz="4400">
                <a:solidFill>
                  <a:srgbClr val="ffc000"/>
                </a:solidFill>
                <a:latin typeface="Arial"/>
              </a:rPr>
              <a:t>сделаешь?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43" name="CustomShape 2"/>
          <p:cNvSpPr/>
          <p:nvPr/>
        </p:nvSpPr>
        <p:spPr>
          <a:xfrm>
            <a:off x="708480" y="2440800"/>
            <a:ext cx="3305880" cy="639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3200">
                <a:solidFill>
                  <a:srgbClr val="00b050"/>
                </a:solidFill>
                <a:latin typeface="Arial"/>
                <a:ea typeface="Arial"/>
              </a:rPr>
              <a:t>Пройду мимо</a:t>
            </a:r>
            <a:endParaRPr/>
          </a:p>
        </p:txBody>
      </p:sp>
      <p:sp>
        <p:nvSpPr>
          <p:cNvPr id="244" name="CustomShape 3"/>
          <p:cNvSpPr/>
          <p:nvPr/>
        </p:nvSpPr>
        <p:spPr>
          <a:xfrm>
            <a:off x="4177080" y="3592080"/>
            <a:ext cx="259920" cy="3700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6800" bIns="46800"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1760">
                <a:solidFill>
                  <a:srgbClr val="002060"/>
                </a:solidFill>
                <a:latin typeface="Arial"/>
                <a:ea typeface="Arial"/>
              </a:rPr>
              <a:t> </a:t>
            </a:r>
            <a:endParaRPr/>
          </a:p>
        </p:txBody>
      </p:sp>
      <p:sp>
        <p:nvSpPr>
          <p:cNvPr id="245" name="CustomShape 4"/>
          <p:cNvSpPr/>
          <p:nvPr/>
        </p:nvSpPr>
        <p:spPr>
          <a:xfrm>
            <a:off x="551160" y="3464280"/>
            <a:ext cx="5038560" cy="1512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2800">
                <a:solidFill>
                  <a:srgbClr val="ffc000"/>
                </a:solidFill>
                <a:latin typeface="Arial"/>
                <a:ea typeface="Arial"/>
              </a:rPr>
              <a:t>Укреплю между двух палочек и обвяжу пластырем.</a:t>
            </a:r>
            <a:endParaRPr/>
          </a:p>
        </p:txBody>
      </p:sp>
      <p:sp>
        <p:nvSpPr>
          <p:cNvPr id="246" name="CustomShape 5"/>
          <p:cNvSpPr/>
          <p:nvPr/>
        </p:nvSpPr>
        <p:spPr>
          <a:xfrm>
            <a:off x="0" y="5544000"/>
            <a:ext cx="5038560" cy="370080"/>
          </a:xfrm>
          <a:prstGeom prst="rect">
            <a:avLst/>
          </a:prstGeom>
          <a:noFill/>
          <a:ln>
            <a:noFill/>
          </a:ln>
        </p:spPr>
      </p:sp>
      <p:sp>
        <p:nvSpPr>
          <p:cNvPr id="247" name="CustomShape 6"/>
          <p:cNvSpPr/>
          <p:nvPr/>
        </p:nvSpPr>
        <p:spPr>
          <a:xfrm>
            <a:off x="630000" y="5748120"/>
            <a:ext cx="2912400" cy="706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 algn="ctr">
              <a:lnSpc>
                <a:spcPct val="100000"/>
              </a:lnSpc>
              <a:buFont typeface="Arial"/>
              <a:buChar char="•"/>
            </a:pPr>
            <a:r>
              <a:rPr b="1" lang="ru-RU" sz="3600">
                <a:solidFill>
                  <a:srgbClr val="000000"/>
                </a:solidFill>
                <a:latin typeface="Arial"/>
                <a:ea typeface="Arial"/>
              </a:rPr>
              <a:t>Отломлю</a:t>
            </a:r>
            <a:r>
              <a:rPr b="1" lang="ru-RU" sz="3600">
                <a:solidFill>
                  <a:srgbClr val="d9d9d9"/>
                </a:solidFill>
                <a:latin typeface="Arial"/>
                <a:ea typeface="Arial"/>
              </a:rPr>
              <a:t>.</a:t>
            </a:r>
            <a:endParaRPr/>
          </a:p>
        </p:txBody>
      </p:sp>
      <p:pic>
        <p:nvPicPr>
          <p:cNvPr id="248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5433840" y="1889640"/>
            <a:ext cx="4644720" cy="5667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2" dur="indefinite" restart="never" nodeType="tmRoot">
          <p:childTnLst>
            <p:seq>
              <p:cTn id="6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stomShape 1"/>
          <p:cNvSpPr/>
          <p:nvPr/>
        </p:nvSpPr>
        <p:spPr>
          <a:xfrm>
            <a:off x="1080000" y="740880"/>
            <a:ext cx="7773840" cy="4381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ru-RU" sz="7200">
                <a:latin typeface="Liberation Sans Narrow"/>
              </a:rPr>
              <a:t>   </a:t>
            </a:r>
            <a:r>
              <a:rPr b="1" lang="ru-RU" sz="7200">
                <a:latin typeface="Liberation Sans Narrow"/>
              </a:rPr>
              <a:t>Групповое пение</a:t>
            </a:r>
            <a:endParaRPr/>
          </a:p>
          <a:p>
            <a:endParaRPr/>
          </a:p>
          <a:p>
            <a:r>
              <a:rPr b="1" lang="ru-RU" sz="4400">
                <a:solidFill>
                  <a:srgbClr val="000000"/>
                </a:solidFill>
                <a:latin typeface="Liberation Sans Narrow"/>
                <a:ea typeface="Microsoft YaHei"/>
              </a:rPr>
              <a:t>Песня (музыка из мультфильма “Бременские музыканты”)</a:t>
            </a:r>
            <a:r>
              <a:rPr lang="ru-RU" sz="720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endParaRPr/>
          </a:p>
          <a:p>
            <a:endParaRPr/>
          </a:p>
        </p:txBody>
      </p:sp>
    </p:spTree>
  </p:cSld>
  <p:timing>
    <p:tnLst>
      <p:par>
        <p:cTn id="64" dur="indefinite" restart="never" nodeType="tmRoot">
          <p:childTnLst>
            <p:seq>
              <p:cTn id="6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1"/>
          <p:cNvSpPr/>
          <p:nvPr/>
        </p:nvSpPr>
        <p:spPr>
          <a:xfrm>
            <a:off x="432000" y="1656000"/>
            <a:ext cx="8853840" cy="6188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ru-RU" sz="4800">
                <a:latin typeface="Arial"/>
              </a:rPr>
              <a:t>Ничего на свете лучше нету</a:t>
            </a:r>
            <a:endParaRPr/>
          </a:p>
          <a:p>
            <a:r>
              <a:rPr b="1" lang="ru-RU" sz="4800">
                <a:latin typeface="Arial"/>
              </a:rPr>
              <a:t>Чем спасти от гибели планету,</a:t>
            </a:r>
            <a:endParaRPr/>
          </a:p>
          <a:p>
            <a:r>
              <a:rPr b="1" lang="ru-RU" sz="4800">
                <a:latin typeface="Arial"/>
              </a:rPr>
              <a:t>Будет лес любимый свеж и зелен,</a:t>
            </a:r>
            <a:endParaRPr/>
          </a:p>
          <a:p>
            <a:r>
              <a:rPr b="1" lang="ru-RU" sz="4800">
                <a:latin typeface="Arial"/>
              </a:rPr>
              <a:t>Эту радость мы с тобой разделим</a:t>
            </a:r>
            <a:r>
              <a:rPr lang="ru-RU" sz="1000">
                <a:latin typeface="Arial"/>
              </a:rPr>
              <a:t>.</a:t>
            </a:r>
            <a:endParaRPr/>
          </a:p>
          <a:p>
            <a:endParaRPr/>
          </a:p>
          <a:p>
            <a:endParaRPr/>
          </a:p>
          <a:p>
            <a:endParaRPr/>
          </a:p>
        </p:txBody>
      </p:sp>
    </p:spTree>
  </p:cSld>
  <p:timing>
    <p:tnLst>
      <p:par>
        <p:cTn id="66" dur="indefinite" restart="never" nodeType="tmRoot">
          <p:childTnLst>
            <p:seq>
              <p:cTn id="6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502920" y="207720"/>
            <a:ext cx="9068400" cy="1375200"/>
          </a:xfrm>
          <a:prstGeom prst="rect">
            <a:avLst/>
          </a:prstGeom>
          <a:noFill/>
          <a:ln>
            <a:noFill/>
          </a:ln>
        </p:spPr>
        <p:txBody>
          <a:bodyPr lIns="0" rIns="0" tIns="43200" bIns="0" anchor="ctr"/>
          <a:p>
            <a:r>
              <a:rPr i="1" lang="ru-RU" sz="4900">
                <a:latin typeface="Arial"/>
              </a:rPr>
              <a:t>             </a:t>
            </a:r>
            <a:r>
              <a:rPr i="1" lang="ru-RU" sz="4900">
                <a:latin typeface="Arial"/>
              </a:rPr>
              <a:t>Природа </a:t>
            </a:r>
            <a:endParaRPr/>
          </a:p>
          <a:p>
            <a:pPr>
              <a:lnSpc>
                <a:spcPct val="93000"/>
              </a:lnSpc>
              <a:buFont typeface="Times New Roman"/>
              <a:buChar char="•"/>
            </a:pPr>
            <a:r>
              <a:rPr lang="ru-RU" sz="4900">
                <a:latin typeface="Arial"/>
              </a:rPr>
              <a:t>         </a:t>
            </a:r>
            <a:r>
              <a:rPr b="1" i="1" lang="ru-RU" sz="3200" u="sng">
                <a:solidFill>
                  <a:srgbClr val="002060"/>
                </a:solidFill>
                <a:latin typeface="Times New Roman"/>
                <a:ea typeface="Times New Roman"/>
              </a:rPr>
              <a:t>Елена Бреславская</a:t>
            </a:r>
            <a:endParaRPr/>
          </a:p>
        </p:txBody>
      </p:sp>
      <p:sp>
        <p:nvSpPr>
          <p:cNvPr id="205" name="CustomShape 2"/>
          <p:cNvSpPr/>
          <p:nvPr/>
        </p:nvSpPr>
        <p:spPr>
          <a:xfrm>
            <a:off x="502920" y="1768320"/>
            <a:ext cx="9068400" cy="5428800"/>
          </a:xfrm>
          <a:prstGeom prst="rect">
            <a:avLst/>
          </a:prstGeom>
          <a:noFill/>
          <a:ln>
            <a:noFill/>
          </a:ln>
        </p:spPr>
      </p:sp>
      <p:sp>
        <p:nvSpPr>
          <p:cNvPr id="206" name="CustomShape 3"/>
          <p:cNvSpPr/>
          <p:nvPr/>
        </p:nvSpPr>
        <p:spPr>
          <a:xfrm>
            <a:off x="647640" y="1768320"/>
            <a:ext cx="8277840" cy="5788800"/>
          </a:xfrm>
          <a:prstGeom prst="rect">
            <a:avLst/>
          </a:prstGeom>
          <a:noFill/>
          <a:ln>
            <a:noFill/>
          </a:ln>
        </p:spPr>
        <p:txBody>
          <a:bodyPr lIns="90000" rIns="90000" tIns="76680" bIns="45000"/>
          <a:p>
            <a:pPr algn="ctr">
              <a:lnSpc>
                <a:spcPct val="93000"/>
              </a:lnSpc>
              <a:buFont typeface="Times New Roman"/>
              <a:buChar char="•"/>
            </a:pPr>
            <a:r>
              <a:rPr lang="ru-RU" sz="3600">
                <a:solidFill>
                  <a:srgbClr val="000000"/>
                </a:solidFill>
                <a:latin typeface="Arial"/>
              </a:rPr>
              <a:t>Всё живое, что всюду нас окружает,</a:t>
            </a:r>
            <a:endParaRPr/>
          </a:p>
          <a:p>
            <a:pPr algn="ctr">
              <a:lnSpc>
                <a:spcPct val="93000"/>
              </a:lnSpc>
              <a:buFont typeface="Times New Roman"/>
              <a:buChar char="•"/>
            </a:pPr>
            <a:r>
              <a:rPr lang="ru-RU" sz="3600">
                <a:solidFill>
                  <a:srgbClr val="000000"/>
                </a:solidFill>
                <a:latin typeface="Arial"/>
              </a:rPr>
              <a:t>Плавает, бегает, в небе летает,</a:t>
            </a:r>
            <a:endParaRPr/>
          </a:p>
          <a:p>
            <a:pPr algn="ctr">
              <a:lnSpc>
                <a:spcPct val="93000"/>
              </a:lnSpc>
              <a:buFont typeface="Times New Roman"/>
              <a:buChar char="•"/>
            </a:pPr>
            <a:r>
              <a:rPr lang="ru-RU" sz="3600">
                <a:solidFill>
                  <a:srgbClr val="000000"/>
                </a:solidFill>
                <a:latin typeface="Arial"/>
              </a:rPr>
              <a:t>Моря, и озёра, и дальние страны,</a:t>
            </a:r>
            <a:endParaRPr/>
          </a:p>
          <a:p>
            <a:pPr algn="ctr">
              <a:lnSpc>
                <a:spcPct val="93000"/>
              </a:lnSpc>
              <a:buFont typeface="Times New Roman"/>
              <a:buChar char="•"/>
            </a:pPr>
            <a:r>
              <a:rPr lang="ru-RU" sz="3600">
                <a:solidFill>
                  <a:srgbClr val="000000"/>
                </a:solidFill>
                <a:latin typeface="Arial"/>
              </a:rPr>
              <a:t>Звёзды на небе, и облака</a:t>
            </a:r>
            <a:endParaRPr/>
          </a:p>
          <a:p>
            <a:pPr algn="ctr">
              <a:lnSpc>
                <a:spcPct val="93000"/>
              </a:lnSpc>
              <a:buFont typeface="Times New Roman"/>
              <a:buChar char="•"/>
            </a:pPr>
            <a:r>
              <a:rPr lang="ru-RU" sz="3600">
                <a:solidFill>
                  <a:srgbClr val="000000"/>
                </a:solidFill>
                <a:latin typeface="Arial"/>
              </a:rPr>
              <a:t>Сделала всё не людская рука.</a:t>
            </a:r>
            <a:endParaRPr/>
          </a:p>
          <a:p>
            <a:pPr algn="ctr">
              <a:lnSpc>
                <a:spcPct val="93000"/>
              </a:lnSpc>
              <a:buFont typeface="Times New Roman"/>
              <a:buChar char="•"/>
            </a:pPr>
            <a:r>
              <a:rPr lang="ru-RU" sz="3600">
                <a:solidFill>
                  <a:srgbClr val="000000"/>
                </a:solidFill>
                <a:latin typeface="Arial"/>
              </a:rPr>
              <a:t>Сотни и тысячи лет год от года.</a:t>
            </a:r>
            <a:endParaRPr/>
          </a:p>
          <a:p>
            <a:pPr>
              <a:lnSpc>
                <a:spcPct val="95000"/>
              </a:lnSpc>
              <a:buFont typeface="Times New Roman"/>
              <a:buChar char="•"/>
            </a:pPr>
            <a:r>
              <a:rPr b="1" i="1" lang="ru-RU" sz="4000" u="sng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b="1" i="1" lang="ru-RU" sz="4000" u="sng">
                <a:solidFill>
                  <a:srgbClr val="002060"/>
                </a:solidFill>
                <a:latin typeface="Times New Roman"/>
                <a:ea typeface="Times New Roman"/>
              </a:rPr>
              <a:t>Источник всей жизни - наша   </a:t>
            </a:r>
            <a:r>
              <a:rPr b="1" i="1" lang="ru-RU" sz="4800" u="sng">
                <a:solidFill>
                  <a:srgbClr val="002060"/>
                </a:solidFill>
                <a:latin typeface="Times New Roman"/>
                <a:ea typeface="Times New Roman"/>
              </a:rPr>
              <a:t>природа.</a:t>
            </a:r>
            <a:endParaRPr/>
          </a:p>
          <a:p>
            <a:pPr>
              <a:lnSpc>
                <a:spcPct val="93000"/>
              </a:lnSpc>
            </a:pPr>
            <a:endParaRPr/>
          </a:p>
        </p:txBody>
      </p:sp>
    </p:spTree>
  </p:cSld>
  <p:transition spd="med">
    <p:diamond/>
  </p:transition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/>
          <p:cNvSpPr/>
          <p:nvPr/>
        </p:nvSpPr>
        <p:spPr>
          <a:xfrm>
            <a:off x="792000" y="1512000"/>
            <a:ext cx="8853840" cy="4965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ru-RU" sz="4400">
                <a:latin typeface="Arial"/>
              </a:rPr>
              <a:t>Береги, ты, всё живое рядом</a:t>
            </a:r>
            <a:endParaRPr/>
          </a:p>
          <a:p>
            <a:r>
              <a:rPr b="1" lang="ru-RU" sz="4400">
                <a:latin typeface="Arial"/>
              </a:rPr>
              <a:t>И на всё смотри хозяйским взглядом.</a:t>
            </a:r>
            <a:endParaRPr/>
          </a:p>
          <a:p>
            <a:r>
              <a:rPr b="1" lang="ru-RU" sz="4400">
                <a:latin typeface="Arial"/>
              </a:rPr>
              <a:t>Знают даже маленькие дети.</a:t>
            </a:r>
            <a:endParaRPr/>
          </a:p>
          <a:p>
            <a:r>
              <a:rPr b="1" lang="ru-RU" sz="4400">
                <a:latin typeface="Arial"/>
              </a:rPr>
              <a:t>Должен быть порядок на планете.</a:t>
            </a:r>
            <a:r>
              <a:rPr lang="ru-RU" sz="1000">
                <a:latin typeface="Arial"/>
              </a:rPr>
              <a:t>.</a:t>
            </a:r>
            <a:endParaRPr/>
          </a:p>
          <a:p>
            <a:endParaRPr/>
          </a:p>
        </p:txBody>
      </p:sp>
    </p:spTree>
  </p:cSld>
  <p:timing>
    <p:tnLst>
      <p:par>
        <p:cTn id="68" dur="indefinite" restart="never" nodeType="tmRoot">
          <p:childTnLst>
            <p:seq>
              <p:cTn id="6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1296000" y="1368000"/>
            <a:ext cx="7341840" cy="5834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ru-RU" sz="4400">
                <a:latin typeface="Arial"/>
              </a:rPr>
              <a:t>Пусть вода всегда в реке струится.</a:t>
            </a:r>
            <a:endParaRPr/>
          </a:p>
          <a:p>
            <a:r>
              <a:rPr b="1" lang="ru-RU" sz="4400">
                <a:latin typeface="Arial"/>
              </a:rPr>
              <a:t>Пусть всегда поют над нами птицы,</a:t>
            </a:r>
            <a:endParaRPr/>
          </a:p>
          <a:p>
            <a:r>
              <a:rPr b="1" lang="ru-RU" sz="4400">
                <a:latin typeface="Arial"/>
              </a:rPr>
              <a:t>И природе сами мы поможем,</a:t>
            </a:r>
            <a:endParaRPr/>
          </a:p>
          <a:p>
            <a:r>
              <a:rPr b="1" lang="ru-RU" sz="4400">
                <a:latin typeface="Arial"/>
              </a:rPr>
              <a:t>Эту радость мы с тобой умножим</a:t>
            </a:r>
            <a:r>
              <a:rPr lang="ru-RU" sz="4400">
                <a:latin typeface="Arial"/>
              </a:rPr>
              <a:t>.</a:t>
            </a:r>
            <a:endParaRPr/>
          </a:p>
          <a:p>
            <a:endParaRPr/>
          </a:p>
        </p:txBody>
      </p:sp>
    </p:spTree>
  </p:cSld>
  <p:timing>
    <p:tnLst>
      <p:par>
        <p:cTn id="70" dur="indefinite" restart="never" nodeType="tmRoot">
          <p:childTnLst>
            <p:seq>
              <p:cTn id="7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289440" y="629640"/>
            <a:ext cx="9574560" cy="6297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r>
              <a:rPr i="1" lang="ru-RU" sz="3600">
                <a:solidFill>
                  <a:srgbClr val="ffc000"/>
                </a:solidFill>
                <a:latin typeface="Arial"/>
              </a:rPr>
              <a:t>                </a:t>
            </a:r>
            <a:r>
              <a:rPr b="1" lang="ru-RU" sz="3600">
                <a:solidFill>
                  <a:srgbClr val="ffc000"/>
                </a:solidFill>
                <a:latin typeface="Arial"/>
              </a:rPr>
              <a:t> </a:t>
            </a:r>
            <a:r>
              <a:rPr b="1" lang="ru-RU" sz="3600">
                <a:solidFill>
                  <a:srgbClr val="000000"/>
                </a:solidFill>
                <a:latin typeface="Arial"/>
              </a:rPr>
              <a:t>Домашнее задание</a:t>
            </a:r>
            <a:endParaRPr/>
          </a:p>
          <a:p>
            <a:r>
              <a:rPr lang="ru-RU" sz="3600" u="sng">
                <a:solidFill>
                  <a:srgbClr val="ff0000"/>
                </a:solidFill>
                <a:latin typeface="Arial"/>
              </a:rPr>
              <a:t>Любителям математики</a:t>
            </a:r>
            <a:r>
              <a:rPr lang="ru-RU" sz="3600">
                <a:solidFill>
                  <a:srgbClr val="ff0000"/>
                </a:solidFill>
                <a:latin typeface="Arial"/>
              </a:rPr>
              <a:t> - </a:t>
            </a:r>
            <a:r>
              <a:rPr lang="ru-RU" sz="3600">
                <a:solidFill>
                  <a:srgbClr val="000000"/>
                </a:solidFill>
                <a:latin typeface="Arial"/>
              </a:rPr>
              <a:t>составить любую экологическую задачу, используя числовые данные;</a:t>
            </a:r>
            <a:endParaRPr/>
          </a:p>
          <a:p>
            <a:r>
              <a:rPr lang="ru-RU" sz="3600" u="sng">
                <a:solidFill>
                  <a:srgbClr val="000066"/>
                </a:solidFill>
                <a:latin typeface="Arial"/>
              </a:rPr>
              <a:t>Знатокам природы</a:t>
            </a:r>
            <a:r>
              <a:rPr lang="ru-RU" sz="3600">
                <a:solidFill>
                  <a:srgbClr val="003300"/>
                </a:solidFill>
                <a:latin typeface="Arial"/>
              </a:rPr>
              <a:t> - </a:t>
            </a:r>
            <a:r>
              <a:rPr lang="ru-RU" sz="3600">
                <a:solidFill>
                  <a:srgbClr val="000000"/>
                </a:solidFill>
                <a:latin typeface="Arial"/>
              </a:rPr>
              <a:t>придумать и нарисовать знаки экологической безопасности;</a:t>
            </a:r>
            <a:endParaRPr/>
          </a:p>
          <a:p>
            <a:r>
              <a:rPr lang="ru-RU" sz="3600" u="sng">
                <a:solidFill>
                  <a:srgbClr val="ff950e"/>
                </a:solidFill>
                <a:latin typeface="Arial"/>
              </a:rPr>
              <a:t>Любителям литературы, поэзии</a:t>
            </a:r>
            <a:r>
              <a:rPr i="1" lang="ru-RU" sz="3600">
                <a:solidFill>
                  <a:srgbClr val="330099"/>
                </a:solidFill>
                <a:latin typeface="Arial"/>
              </a:rPr>
              <a:t> </a:t>
            </a:r>
            <a:r>
              <a:rPr lang="ru-RU" sz="3600">
                <a:solidFill>
                  <a:srgbClr val="330099"/>
                </a:solidFill>
                <a:latin typeface="Arial"/>
              </a:rPr>
              <a:t>- </a:t>
            </a:r>
            <a:r>
              <a:rPr lang="ru-RU" sz="3600">
                <a:solidFill>
                  <a:srgbClr val="000000"/>
                </a:solidFill>
                <a:latin typeface="Arial"/>
              </a:rPr>
              <a:t>найти пословицы об охране природы или сочинить стихи, отражающие тему сегодняшнего урока.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  <p:transition spd="med">
    <p:dissolve/>
  </p:transition>
  <p:timing>
    <p:tnLst>
      <p:par>
        <p:cTn id="72" dur="indefinite" restart="never" nodeType="tmRoot">
          <p:childTnLst>
            <p:seq>
              <p:cTn id="7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Содержимое 7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127080"/>
            <a:ext cx="9991440" cy="7973280"/>
          </a:xfrm>
          <a:prstGeom prst="rect">
            <a:avLst/>
          </a:prstGeom>
          <a:ln>
            <a:noFill/>
          </a:ln>
        </p:spPr>
      </p:pic>
      <p:sp>
        <p:nvSpPr>
          <p:cNvPr id="255" name="CustomShape 1"/>
          <p:cNvSpPr/>
          <p:nvPr/>
        </p:nvSpPr>
        <p:spPr>
          <a:xfrm>
            <a:off x="87480" y="1409040"/>
            <a:ext cx="9991440" cy="499716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56" name="CustomShape 2"/>
          <p:cNvSpPr/>
          <p:nvPr/>
        </p:nvSpPr>
        <p:spPr>
          <a:xfrm>
            <a:off x="236880" y="576000"/>
            <a:ext cx="9696240" cy="7590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ru-RU" sz="4400">
                <a:latin typeface="Arial"/>
              </a:rPr>
              <a:t>Природа постоянно присутствует в жизни человека, влияет на его состояние, является для него источником живительных сил. В то же время природа сама чутко реагирует на отношение к ней. Человек, понимающий и чувствующий природу, получает в руки </a:t>
            </a:r>
            <a:r>
              <a:rPr b="1" lang="ru-RU" sz="4400">
                <a:latin typeface="Arial"/>
              </a:rPr>
              <a:t>бесценный дар.</a:t>
            </a:r>
            <a:r>
              <a:rPr lang="ru-RU" sz="1000">
                <a:latin typeface="Arial"/>
              </a:rPr>
              <a:t>. </a:t>
            </a:r>
            <a:endParaRPr/>
          </a:p>
          <a:p>
            <a:endParaRPr/>
          </a:p>
        </p:txBody>
      </p:sp>
    </p:spTree>
  </p:cSld>
  <p:transition spd="med">
    <p:split dir="in" orient="vert"/>
  </p:transition>
  <p:timing>
    <p:tnLst>
      <p:par>
        <p:cTn id="74" dur="indefinite" restart="never" nodeType="tmRoot">
          <p:childTnLst>
            <p:seq>
              <p:cTn id="7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502920" y="302760"/>
            <a:ext cx="9068400" cy="1256400"/>
          </a:xfrm>
          <a:prstGeom prst="rect">
            <a:avLst/>
          </a:prstGeom>
          <a:noFill/>
          <a:ln>
            <a:noFill/>
          </a:ln>
        </p:spPr>
        <p:txBody>
          <a:bodyPr lIns="0" rIns="0" tIns="43200" bIns="0" anchor="ctr"/>
          <a:p>
            <a:pPr>
              <a:lnSpc>
                <a:spcPct val="93000"/>
              </a:lnSpc>
              <a:buFont typeface="Times New Roman"/>
              <a:buChar char="•"/>
            </a:pPr>
            <a:r>
              <a:rPr b="1" i="1" lang="ru-RU" sz="4900">
                <a:latin typeface="Arial"/>
              </a:rPr>
              <a:t>            </a:t>
            </a:r>
            <a:r>
              <a:rPr b="1" i="1" lang="ru-RU" sz="4900">
                <a:latin typeface="Arial"/>
              </a:rPr>
              <a:t>Цитата урока</a:t>
            </a:r>
            <a:endParaRPr/>
          </a:p>
        </p:txBody>
      </p:sp>
      <p:sp>
        <p:nvSpPr>
          <p:cNvPr id="208" name="CustomShape 2"/>
          <p:cNvSpPr/>
          <p:nvPr/>
        </p:nvSpPr>
        <p:spPr>
          <a:xfrm>
            <a:off x="502920" y="1768320"/>
            <a:ext cx="9068400" cy="4382280"/>
          </a:xfrm>
          <a:prstGeom prst="rect">
            <a:avLst/>
          </a:prstGeom>
          <a:noFill/>
          <a:ln>
            <a:noFill/>
          </a:ln>
        </p:spPr>
      </p:sp>
      <p:sp>
        <p:nvSpPr>
          <p:cNvPr id="209" name="CustomShape 3"/>
          <p:cNvSpPr/>
          <p:nvPr/>
        </p:nvSpPr>
        <p:spPr>
          <a:xfrm>
            <a:off x="647640" y="2664000"/>
            <a:ext cx="8349480" cy="3819960"/>
          </a:xfrm>
          <a:prstGeom prst="rect">
            <a:avLst/>
          </a:prstGeom>
          <a:noFill/>
          <a:ln>
            <a:noFill/>
          </a:ln>
        </p:spPr>
        <p:txBody>
          <a:bodyPr lIns="90000" rIns="90000" tIns="80280" bIns="45000"/>
          <a:p>
            <a:pPr>
              <a:lnSpc>
                <a:spcPct val="93000"/>
              </a:lnSpc>
              <a:buFont typeface="Times New Roman"/>
              <a:buChar char="•"/>
            </a:pPr>
            <a:r>
              <a:rPr lang="ru-RU" sz="4000">
                <a:solidFill>
                  <a:srgbClr val="000000"/>
                </a:solidFill>
                <a:latin typeface="Arial"/>
              </a:rPr>
              <a:t> </a:t>
            </a:r>
            <a:r>
              <a:rPr b="1" lang="ru-RU" sz="4000">
                <a:solidFill>
                  <a:srgbClr val="000000"/>
                </a:solidFill>
                <a:latin typeface="Arial"/>
              </a:rPr>
              <a:t>«Природа как книга, страницы</a:t>
            </a:r>
            <a:endParaRPr/>
          </a:p>
          <a:p>
            <a:pPr>
              <a:lnSpc>
                <a:spcPct val="93000"/>
              </a:lnSpc>
              <a:buFont typeface="Times New Roman"/>
              <a:buChar char="•"/>
            </a:pPr>
            <a:r>
              <a:rPr b="1" lang="ru-RU" sz="4000">
                <a:solidFill>
                  <a:srgbClr val="000000"/>
                </a:solidFill>
                <a:latin typeface="Arial"/>
              </a:rPr>
              <a:t> </a:t>
            </a:r>
            <a:r>
              <a:rPr b="1" lang="ru-RU" sz="4000">
                <a:solidFill>
                  <a:srgbClr val="000000"/>
                </a:solidFill>
                <a:latin typeface="Arial"/>
              </a:rPr>
              <a:t>которой полны глубокого</a:t>
            </a:r>
            <a:endParaRPr/>
          </a:p>
          <a:p>
            <a:pPr>
              <a:lnSpc>
                <a:spcPct val="93000"/>
              </a:lnSpc>
              <a:buFont typeface="Times New Roman"/>
              <a:buChar char="•"/>
            </a:pPr>
            <a:r>
              <a:rPr b="1" lang="ru-RU" sz="4000">
                <a:solidFill>
                  <a:srgbClr val="000000"/>
                </a:solidFill>
                <a:latin typeface="Arial"/>
              </a:rPr>
              <a:t> </a:t>
            </a:r>
            <a:r>
              <a:rPr b="1" lang="ru-RU" sz="4000">
                <a:solidFill>
                  <a:srgbClr val="000000"/>
                </a:solidFill>
                <a:latin typeface="Arial"/>
              </a:rPr>
              <a:t>содержания» </a:t>
            </a:r>
            <a:endParaRPr/>
          </a:p>
          <a:p>
            <a:pPr>
              <a:lnSpc>
                <a:spcPct val="93000"/>
              </a:lnSpc>
            </a:pPr>
            <a:endParaRPr/>
          </a:p>
          <a:p>
            <a:pPr>
              <a:lnSpc>
                <a:spcPct val="93000"/>
              </a:lnSpc>
              <a:buFont typeface="Times New Roman"/>
              <a:buChar char="•"/>
            </a:pPr>
            <a:r>
              <a:rPr i="1" lang="ru-RU" sz="4000">
                <a:solidFill>
                  <a:srgbClr val="000000"/>
                </a:solidFill>
                <a:latin typeface="Arial"/>
              </a:rPr>
              <a:t>Иоганн Гёте</a:t>
            </a:r>
            <a:endParaRPr/>
          </a:p>
          <a:p>
            <a:pPr>
              <a:lnSpc>
                <a:spcPct val="93000"/>
              </a:lnSpc>
            </a:pPr>
            <a:endParaRPr/>
          </a:p>
        </p:txBody>
      </p:sp>
    </p:spTree>
  </p:cSld>
  <p:transition spd="med">
    <p:circle/>
  </p:transition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503280" y="1763640"/>
            <a:ext cx="4448880" cy="4987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333399"/>
                </a:solidFill>
                <a:latin typeface="Arial"/>
              </a:rPr>
              <a:t>   </a:t>
            </a:r>
            <a:r>
              <a:rPr lang="ru-RU" sz="4000">
                <a:solidFill>
                  <a:srgbClr val="333399"/>
                </a:solidFill>
                <a:latin typeface="Arial"/>
              </a:rPr>
              <a:t>Природа – </a:t>
            </a:r>
            <a:endParaRPr/>
          </a:p>
          <a:p>
            <a:pPr algn="ctr">
              <a:lnSpc>
                <a:spcPct val="100000"/>
              </a:lnSpc>
              <a:buFont typeface="Arial"/>
              <a:buChar char="•"/>
            </a:pPr>
            <a:r>
              <a:rPr lang="ru-RU" sz="4000">
                <a:solidFill>
                  <a:srgbClr val="333399"/>
                </a:solidFill>
                <a:latin typeface="Arial"/>
              </a:rPr>
              <a:t>это дом,</a:t>
            </a:r>
            <a:endParaRPr/>
          </a:p>
          <a:p>
            <a:pPr algn="ctr">
              <a:lnSpc>
                <a:spcPct val="100000"/>
              </a:lnSpc>
              <a:buFont typeface="Arial"/>
              <a:buChar char="•"/>
            </a:pPr>
            <a:r>
              <a:rPr lang="ru-RU" sz="4000">
                <a:solidFill>
                  <a:srgbClr val="333399"/>
                </a:solidFill>
                <a:latin typeface="Arial"/>
              </a:rPr>
              <a:t>в котором </a:t>
            </a:r>
            <a:endParaRPr/>
          </a:p>
          <a:p>
            <a:pPr algn="ctr">
              <a:lnSpc>
                <a:spcPct val="100000"/>
              </a:lnSpc>
              <a:buFont typeface="Arial"/>
              <a:buChar char="•"/>
            </a:pPr>
            <a:r>
              <a:rPr lang="ru-RU" sz="4000">
                <a:solidFill>
                  <a:srgbClr val="333399"/>
                </a:solidFill>
                <a:latin typeface="Arial"/>
              </a:rPr>
              <a:t>мы живём,</a:t>
            </a:r>
            <a:endParaRPr/>
          </a:p>
          <a:p>
            <a:pPr algn="ctr">
              <a:lnSpc>
                <a:spcPct val="100000"/>
              </a:lnSpc>
              <a:buFont typeface="Arial"/>
              <a:buChar char="•"/>
            </a:pPr>
            <a:r>
              <a:rPr lang="ru-RU" sz="4000">
                <a:solidFill>
                  <a:srgbClr val="333399"/>
                </a:solidFill>
                <a:latin typeface="Arial"/>
              </a:rPr>
              <a:t>и в нём </a:t>
            </a:r>
            <a:endParaRPr/>
          </a:p>
          <a:p>
            <a:pPr algn="ctr">
              <a:lnSpc>
                <a:spcPct val="100000"/>
              </a:lnSpc>
              <a:buFont typeface="Arial"/>
              <a:buChar char="•"/>
            </a:pPr>
            <a:r>
              <a:rPr lang="ru-RU" sz="4000">
                <a:solidFill>
                  <a:srgbClr val="333399"/>
                </a:solidFill>
                <a:latin typeface="Arial"/>
              </a:rPr>
              <a:t>шумят леса,</a:t>
            </a:r>
            <a:endParaRPr/>
          </a:p>
        </p:txBody>
      </p:sp>
      <p:pic>
        <p:nvPicPr>
          <p:cNvPr id="211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464000" y="633240"/>
            <a:ext cx="5455440" cy="6494760"/>
          </a:xfrm>
          <a:prstGeom prst="rect">
            <a:avLst/>
          </a:prstGeom>
          <a:ln>
            <a:noFill/>
          </a:ln>
        </p:spPr>
      </p:pic>
    </p:spTree>
  </p:cSld>
  <p:transition spd="med" advTm="9000">
    <p:blinds dir="horz"/>
  </p:transition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503280" y="6240600"/>
            <a:ext cx="9069840" cy="1108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  <a:buFont typeface="Arial"/>
              <a:buChar char="•"/>
            </a:pPr>
            <a:r>
              <a:rPr b="1" lang="ru-RU" sz="6000">
                <a:solidFill>
                  <a:srgbClr val="333399"/>
                </a:solidFill>
                <a:latin typeface="Arial"/>
              </a:rPr>
              <a:t>текут и плещут реки.</a:t>
            </a:r>
            <a:endParaRPr/>
          </a:p>
        </p:txBody>
      </p:sp>
      <p:pic>
        <p:nvPicPr>
          <p:cNvPr id="213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76120" y="287280"/>
            <a:ext cx="9603720" cy="5792040"/>
          </a:xfrm>
          <a:prstGeom prst="rect">
            <a:avLst/>
          </a:prstGeom>
          <a:ln>
            <a:noFill/>
          </a:ln>
        </p:spPr>
      </p:pic>
    </p:spTree>
  </p:cSld>
  <p:transition spd="med" advTm="4000">
    <p:checker dir="vert"/>
  </p:transition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357120" y="5207040"/>
            <a:ext cx="9522720" cy="2140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3600">
                <a:solidFill>
                  <a:srgbClr val="333399"/>
                </a:solidFill>
                <a:latin typeface="Arial"/>
              </a:rPr>
              <a:t>Под небом голубым, под солнцем золотым, хотим мы поселиться  в доме этом  на веки.</a:t>
            </a:r>
            <a:endParaRPr/>
          </a:p>
        </p:txBody>
      </p:sp>
      <p:pic>
        <p:nvPicPr>
          <p:cNvPr id="215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115600" cy="4761720"/>
          </a:xfrm>
          <a:prstGeom prst="rect">
            <a:avLst/>
          </a:prstGeom>
          <a:ln>
            <a:noFill/>
          </a:ln>
        </p:spPr>
      </p:pic>
      <p:pic>
        <p:nvPicPr>
          <p:cNvPr id="216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5118120" y="0"/>
            <a:ext cx="4958280" cy="4761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dur="indefinite" nodeType="mainSeq">
                <p:childTnLst>
                  <p:par>
                    <p:cTn id="13" dur="indefinite" fill="hold">
                      <p:stCondLst>
                        <p:cond delay="indefinite"/>
                      </p:stCondLst>
                      <p:childTnLst>
                        <p:par>
                          <p:cTn id="14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15" dur="indefinite" nodeType="clickEffect" fill="hold" presetClass="entr" presetID="2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width"/>
                                          </p:val>
                                        </p:tav>
                                        <p:tav tm="100000">
                                          <p:val>
                                            <p:strVal val="width*.05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1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width*.05"/>
                                          </p:val>
                                        </p:tav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20" dur="1000" fill="hold"/>
                                        <p:tgtEl>
                                          <p:spTgt spid="215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height"/>
                                          </p:val>
                                        </p:tav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dur="indefinite" fill="hold">
                      <p:stCondLst>
                        <p:cond delay="indefinite"/>
                      </p:stCondLst>
                      <p:childTnLst>
                        <p:par>
                          <p:cTn id="26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27" dur="indefinite" nodeType="clickEffect" fill="hold" presetClass="entr" presetID="2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width"/>
                                          </p:val>
                                        </p:tav>
                                        <p:tav tm="100000">
                                          <p:val>
                                            <p:strVal val="width*.05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31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width*.05"/>
                                          </p:val>
                                        </p:tav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3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height"/>
                                          </p:val>
                                        </p:tav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dur="indefinite" fill="hold">
                      <p:stCondLst>
                        <p:cond delay="indefinite"/>
                      </p:stCondLst>
                      <p:childTnLst>
                        <p:par>
                          <p:cTn id="38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39" dur="indefinite" nodeType="clickEffect" fill="hold" presetClass="entr" presetID="5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1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6151680" y="208080"/>
            <a:ext cx="3926520" cy="7349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333399"/>
                </a:solidFill>
                <a:latin typeface="Arial"/>
              </a:rPr>
              <a:t>Природа – это дом, украшенный трудом, </a:t>
            </a:r>
            <a:endParaRPr/>
          </a:p>
          <a:p>
            <a:pPr algn="ctr"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333399"/>
                </a:solidFill>
                <a:latin typeface="Arial"/>
              </a:rPr>
              <a:t>Ты знаешь ли, ответь, такому дому цену?</a:t>
            </a:r>
            <a:endParaRPr/>
          </a:p>
          <a:p>
            <a:pPr algn="ctr"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333399"/>
                </a:solidFill>
                <a:latin typeface="Arial"/>
              </a:rPr>
              <a:t>Что будет, если в нём крыша под огнём, </a:t>
            </a:r>
            <a:endParaRPr/>
          </a:p>
          <a:p>
            <a:pPr algn="ctr"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333399"/>
                </a:solidFill>
                <a:latin typeface="Arial"/>
              </a:rPr>
              <a:t>Что будет, если в нём сломаем стены?</a:t>
            </a:r>
            <a:endParaRPr/>
          </a:p>
        </p:txBody>
      </p:sp>
      <p:pic>
        <p:nvPicPr>
          <p:cNvPr id="218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149160" cy="7557120"/>
          </a:xfrm>
          <a:prstGeom prst="rect">
            <a:avLst/>
          </a:prstGeom>
          <a:ln>
            <a:noFill/>
          </a:ln>
        </p:spPr>
      </p:pic>
    </p:spTree>
  </p:cSld>
  <p:transition advTm="33000">
    <p:push dir="r"/>
  </p:transition>
  <p:timing>
    <p:tnLst>
      <p:par>
        <p:cTn id="42" dur="indefinite" restart="never" nodeType="tmRoot">
          <p:childTnLst>
            <p:seq>
              <p:cTn id="4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0" y="5367240"/>
            <a:ext cx="10078200" cy="1981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r>
              <a:rPr b="1" lang="ru-RU" sz="4900">
                <a:solidFill>
                  <a:srgbClr val="333399"/>
                </a:solidFill>
                <a:latin typeface="Arial"/>
              </a:rPr>
              <a:t>Природа – это дом, в котором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ru-RU" sz="4900">
                <a:solidFill>
                  <a:srgbClr val="333399"/>
                </a:solidFill>
                <a:latin typeface="Arial"/>
              </a:rPr>
              <a:t>день за днём растут цветы,</a:t>
            </a:r>
            <a:endParaRPr/>
          </a:p>
        </p:txBody>
      </p:sp>
      <p:pic>
        <p:nvPicPr>
          <p:cNvPr id="220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078200" cy="5445720"/>
          </a:xfrm>
          <a:prstGeom prst="rect">
            <a:avLst/>
          </a:prstGeom>
          <a:ln>
            <a:noFill/>
          </a:ln>
        </p:spPr>
      </p:pic>
    </p:spTree>
  </p:cSld>
  <p:transition advTm="11000">
    <p:push dir="r"/>
  </p:transition>
  <p:timing>
    <p:tnLst>
      <p:par>
        <p:cTn id="44" dur="indefinite" restart="never" nodeType="tmRoot">
          <p:childTnLst>
            <p:seq>
              <p:cTn id="4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503280" y="6161040"/>
            <a:ext cx="9069840" cy="1027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ru-RU" sz="4900">
                <a:solidFill>
                  <a:srgbClr val="000000"/>
                </a:solidFill>
                <a:latin typeface="Arial"/>
              </a:rPr>
              <a:t>и  хлеб,</a:t>
            </a:r>
            <a:endParaRPr/>
          </a:p>
        </p:txBody>
      </p:sp>
      <p:pic>
        <p:nvPicPr>
          <p:cNvPr id="222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515880" y="208080"/>
            <a:ext cx="9044640" cy="5950440"/>
          </a:xfrm>
          <a:prstGeom prst="rect">
            <a:avLst/>
          </a:prstGeom>
          <a:ln>
            <a:noFill/>
          </a:ln>
        </p:spPr>
      </p:pic>
    </p:spTree>
  </p:cSld>
  <p:transition advTm="7000">
    <p:push dir="r"/>
  </p:transition>
  <p:timing>
    <p:tnLst>
      <p:par>
        <p:cTn id="46" dur="indefinite" restart="never" nodeType="tmRoot">
          <p:childTnLst>
            <p:seq>
              <p:cTn id="4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