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58" r:id="rId3"/>
    <p:sldId id="287" r:id="rId4"/>
    <p:sldId id="283" r:id="rId5"/>
    <p:sldId id="282" r:id="rId6"/>
    <p:sldId id="281" r:id="rId7"/>
    <p:sldId id="260" r:id="rId8"/>
    <p:sldId id="280" r:id="rId9"/>
    <p:sldId id="285" r:id="rId10"/>
    <p:sldId id="262" r:id="rId11"/>
    <p:sldId id="267" r:id="rId12"/>
    <p:sldId id="271" r:id="rId13"/>
    <p:sldId id="276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2605" autoAdjust="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82EA-451B-47FC-A9DD-226A89343449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3DFB-6FF0-4809-8DEE-F51AADE6B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75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CA5B-0963-434B-9FE5-D7B98F6EC4CE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5C235-E06A-4DD9-B9DB-CC994FD4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04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C235-E06A-4DD9-B9DB-CC994FD43C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2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5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01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90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01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7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69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27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49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33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44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22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76E1-3400-44C9-8C93-D15CB80E558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2A20-B46C-4627-8E8A-CD530C5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66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36" y="0"/>
            <a:ext cx="10644262" cy="68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9" y="3072695"/>
          <a:ext cx="7929618" cy="1999378"/>
        </p:xfrm>
        <a:graphic>
          <a:graphicData uri="http://schemas.openxmlformats.org/drawingml/2006/table">
            <a:tbl>
              <a:tblPr/>
              <a:tblGrid>
                <a:gridCol w="560936"/>
                <a:gridCol w="716871"/>
                <a:gridCol w="716871"/>
                <a:gridCol w="716148"/>
                <a:gridCol w="613636"/>
                <a:gridCol w="640346"/>
                <a:gridCol w="880026"/>
                <a:gridCol w="672112"/>
                <a:gridCol w="468529"/>
                <a:gridCol w="613636"/>
                <a:gridCol w="716871"/>
                <a:gridCol w="613636"/>
              </a:tblGrid>
              <a:tr h="999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9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94" marR="38294" marT="38294" marB="38294">
                    <a:lnL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571480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Расшифруй слово, пользуясь табличкой.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7 3 5 10 5 3 1 12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Таблица-помощник: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810" y="1673805"/>
            <a:ext cx="4725525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2800" i="1" dirty="0">
              <a:solidFill>
                <a:srgbClr val="FF0000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809" y="1673805"/>
            <a:ext cx="472552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8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485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Найди недостатки в тексте»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500174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опушке леса показался медведь. Он подошёл к зарослям малины и стал лакомиться ягодами. Вдруг он застыл на мгновение. Затем он бросился назад, в лес.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(Зверь, косолапый, Топтыгин)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13"/>
            <a:ext cx="9572660" cy="6665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015" y="3295145"/>
            <a:ext cx="4815535" cy="673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480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Прочитаем текст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Весной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Пришла весна. Растаял снег. Дети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…жали на улицу. Малыши играют в песочнице. Ребята постарше катаются на велосипедах. Вес…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1) Вставьте пропущенные буквы.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Подчеркните в тексте слова-синонимы.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Ответьте на вопросы: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-каким словом лучше всего назвать детей, которых водят в детский сад?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-какими словами можно назвать учеников 3 класса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61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" y="0"/>
            <a:ext cx="9144001" cy="74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6715" y="773705"/>
            <a:ext cx="64357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ети! Чтите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Aparajita" pitchFamily="34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товарища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Aparajita" pitchFamily="34" charset="0"/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c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 товарищем!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335" y="3498386"/>
            <a:ext cx="564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Слова для справок: друзья, уважать, друг.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" y="0"/>
            <a:ext cx="9144001" cy="74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6715" y="773705"/>
            <a:ext cx="64357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parajita" pitchFamily="34" charset="0"/>
              </a:rPr>
              <a:t>Друзья! Уважайте друг друга!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1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4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32" y="1500174"/>
            <a:ext cx="64357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1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1763815"/>
            <a:ext cx="2569605" cy="469187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071546"/>
            <a:ext cx="3423410" cy="4928197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" y="2393885"/>
            <a:ext cx="3404255" cy="432649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585"/>
            <a:ext cx="9144000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491" y="1763815"/>
            <a:ext cx="1440161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endParaRPr lang="ru-RU" sz="3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915" y="863715"/>
            <a:ext cx="2565285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ru-RU" sz="3600" b="1" i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00042"/>
            <a:ext cx="2643206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36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ИНОНИМЫ</a:t>
            </a:r>
            <a:endParaRPr lang="ru-RU" sz="3600" b="1" i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0"/>
            <a:ext cx="2879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занятия: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572008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«Каменская ОСШГ №2»</a:t>
            </a:r>
          </a:p>
          <a:p>
            <a:r>
              <a:rPr lang="ru-RU" sz="28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3 класса</a:t>
            </a:r>
          </a:p>
          <a:p>
            <a:r>
              <a:rPr lang="ru-RU" sz="28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 логопед </a:t>
            </a:r>
          </a:p>
          <a:p>
            <a:r>
              <a:rPr lang="ru-RU" sz="28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Мельник Марина </a:t>
            </a:r>
            <a:r>
              <a:rPr lang="ru-RU" sz="2800" b="1" i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Ливиевна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26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8" presetClass="entr" presetSubtype="0" ac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36" y="0"/>
            <a:ext cx="10072758" cy="68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69294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cap="all" dirty="0" smtClean="0">
                <a:latin typeface="Times New Roman" pitchFamily="18" charset="0"/>
                <a:cs typeface="Times New Roman" pitchFamily="18" charset="0"/>
              </a:rPr>
              <a:t>ПОГОВОРИЛИ…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Встретил я одного приятеля. Давно не виделся с ним.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Как живешь? – спрашиваю.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Нормально, - отвечает.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 с учебой как?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Нормально.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Ты, говорят, болел. А сейчас нормально?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Нормально.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Хорошо, значит?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Ну я же говорю - нормально.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Странно ты говоришь…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Почему? Нормально говорю.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 считаешь, нормально?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Нормально.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«Да, - подумал я, - Странно. А ведь когда-то был вполне нормальным человеком».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6572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Встретил я одного приятеля. Давно не виделся с ним.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Как живешь? – спрашиваю.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Хорошо, - отвечает.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 с учебой как?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Все отлично.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Ты, говорят, болел. А сейчас нормально?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Сейчас я здоров.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Хорошо, значит?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Ну я же говорю – хорошо себя чувствую.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Странно ты говоришь…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Почему? Правильно говорю.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 считаешь, нормально?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Нормально.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0"/>
            <a:ext cx="67866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Игра «Найди пару».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Алфавит      Аккуратный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Красный      Пламя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Огонь           Скакать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Шалун         Печальный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Чистый        Кидать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Грустный     Алый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Лошадь       Конь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Прыгать      Озорник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Бросать      Азбука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9"/>
            <a:ext cx="9144000" cy="68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357166"/>
          <a:ext cx="6929486" cy="4929222"/>
        </p:xfrm>
        <a:graphic>
          <a:graphicData uri="http://schemas.openxmlformats.org/drawingml/2006/table">
            <a:tbl>
              <a:tblPr/>
              <a:tblGrid>
                <a:gridCol w="3464743"/>
                <a:gridCol w="3464743"/>
              </a:tblGrid>
              <a:tr h="49292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Благоухание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Влияние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Развлечение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Согласие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Сообщение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Преступление</a:t>
                      </a:r>
                    </a:p>
                    <a:p>
                      <a:pPr algn="just" fontAlgn="t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3" marR="32643" marT="32643" marB="32643">
                    <a:lnL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Известие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Аромат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Воздействие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Увеселение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Договор</a:t>
                      </a:r>
                    </a:p>
                    <a:p>
                      <a:pPr algn="just" fontAlgn="t"/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Правонарушение</a:t>
                      </a:r>
                    </a:p>
                    <a:p>
                      <a:pPr algn="just" fontAlgn="t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Успех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3" marR="32643" marT="32643" marB="32643">
                    <a:lnL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C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31596">
            <a:off x="1434564" y="626647"/>
            <a:ext cx="4127407" cy="1903361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isometricOffAxis1Right">
                <a:rot lat="19314678" lon="21052322" rev="319059"/>
              </a:camera>
              <a:lightRig rig="morning" dir="t">
                <a:rot lat="0" lon="0" rev="4200000"/>
              </a:lightRig>
            </a:scene3d>
            <a:sp3d z="133350" prstMaterial="powder">
              <a:bevelT w="25400" h="0"/>
              <a:bevelB h="12700"/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u="sng" dirty="0" smtClean="0">
                <a:solidFill>
                  <a:srgbClr val="FF0000"/>
                </a:solidFill>
              </a:rPr>
              <a:t>Что </a:t>
            </a:r>
            <a:r>
              <a:rPr lang="ru-RU" sz="2400" b="1" u="sng" dirty="0">
                <a:solidFill>
                  <a:srgbClr val="FF0000"/>
                </a:solidFill>
              </a:rPr>
              <a:t>такое синонимы?</a:t>
            </a:r>
          </a:p>
          <a:p>
            <a:pPr>
              <a:lnSpc>
                <a:spcPct val="90000"/>
              </a:lnSpc>
              <a:defRPr/>
            </a:pPr>
            <a:endParaRPr lang="ru-RU" sz="2400" b="1" dirty="0" smtClean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 smtClean="0"/>
              <a:t>- это </a:t>
            </a:r>
            <a:r>
              <a:rPr lang="ru-RU" sz="2400" b="1" dirty="0"/>
              <a:t>слова, </a:t>
            </a:r>
            <a:endParaRPr lang="ru-RU" sz="24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разные по </a:t>
            </a:r>
            <a:r>
              <a:rPr lang="ru-RU" sz="2400" b="1" dirty="0"/>
              <a:t>звучанию и </a:t>
            </a:r>
            <a:endParaRPr lang="ru-RU" sz="24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написанию, но </a:t>
            </a:r>
            <a:r>
              <a:rPr lang="ru-RU" sz="2400" b="1" dirty="0"/>
              <a:t>близкие </a:t>
            </a:r>
            <a:endParaRPr lang="ru-RU" sz="24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по значению</a:t>
            </a:r>
            <a:r>
              <a:rPr lang="ru-RU" sz="2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rot="431596">
            <a:off x="3976413" y="2482106"/>
            <a:ext cx="4394924" cy="1903361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isometricOffAxis1Right">
                <a:rot lat="19314678" lon="21052322" rev="319059"/>
              </a:camera>
              <a:lightRig rig="morning" dir="t">
                <a:rot lat="0" lon="0" rev="4200000"/>
              </a:lightRig>
            </a:scene3d>
            <a:sp3d z="133350" prstMaterial="powder">
              <a:bevelT w="25400" h="0"/>
              <a:bevelB h="12700"/>
            </a:sp3d>
          </a:bodyPr>
          <a:lstStyle/>
          <a:p>
            <a:pPr lvl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2400" b="1" u="sng" dirty="0" smtClean="0">
                <a:solidFill>
                  <a:srgbClr val="FF0000"/>
                </a:solidFill>
              </a:rPr>
              <a:t>Для чего используют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2400" b="1" u="sng" dirty="0" smtClean="0">
                <a:solidFill>
                  <a:srgbClr val="FF0000"/>
                </a:solidFill>
              </a:rPr>
              <a:t>синонимы в речи?</a:t>
            </a:r>
          </a:p>
          <a:p>
            <a:pPr>
              <a:lnSpc>
                <a:spcPct val="90000"/>
              </a:lnSpc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400" b="1" dirty="0" smtClean="0"/>
              <a:t>Благодаря их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использованию речь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становится богатой, яркой,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выразительной, без повторов.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8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9"/>
            <a:ext cx="9715504" cy="6808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488" y="428604"/>
            <a:ext cx="4825450" cy="60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№3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-Найти синоним к слову огромный: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громадный; б) высокий; в) большой.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-Подбери синоним к слову румяный: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бледный; б) светлый; в) краснощёкий.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Запишем в тетрадь слова-синонимы.</a:t>
            </a:r>
          </a:p>
          <a:p>
            <a:pPr>
              <a:lnSpc>
                <a:spcPct val="150000"/>
              </a:lnSpc>
            </a:pPr>
            <a:endParaRPr lang="ru-RU" sz="2600" i="1" dirty="0">
              <a:solidFill>
                <a:srgbClr val="FF0000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6725" y="1673805"/>
            <a:ext cx="4815535" cy="2723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ru-RU" sz="2600" i="1" dirty="0"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31596">
            <a:off x="1434564" y="626647"/>
            <a:ext cx="4127407" cy="1903361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isometricOffAxis1Right">
                <a:rot lat="19314678" lon="21052322" rev="319059"/>
              </a:camera>
              <a:lightRig rig="morning" dir="t">
                <a:rot lat="0" lon="0" rev="4200000"/>
              </a:lightRig>
            </a:scene3d>
            <a:sp3d z="133350" prstMaterial="powder">
              <a:bevelT w="25400" h="0"/>
              <a:bevelB h="12700"/>
            </a:sp3d>
          </a:bodyPr>
          <a:lstStyle/>
          <a:p>
            <a:pPr>
              <a:lnSpc>
                <a:spcPct val="90000"/>
              </a:lnSpc>
              <a:defRPr/>
            </a:pPr>
            <a:endParaRPr lang="ru-RU" sz="2400" b="1" dirty="0" smtClean="0"/>
          </a:p>
        </p:txBody>
      </p:sp>
      <p:sp>
        <p:nvSpPr>
          <p:cNvPr id="5" name="TextBox 4"/>
          <p:cNvSpPr txBox="1"/>
          <p:nvPr/>
        </p:nvSpPr>
        <p:spPr>
          <a:xfrm rot="431596">
            <a:off x="827810" y="1750203"/>
            <a:ext cx="5817691" cy="1903361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isometricOffAxis1Right">
                <a:rot lat="19314678" lon="21052322" rev="319059"/>
              </a:camera>
              <a:lightRig rig="morning" dir="t">
                <a:rot lat="0" lon="0" rev="4200000"/>
              </a:lightRig>
            </a:scene3d>
            <a:sp3d z="133350" prstMaterial="powder">
              <a:bevelT w="25400" h="0"/>
              <a:bevelB h="12700"/>
            </a:sp3d>
          </a:bodyPr>
          <a:lstStyle/>
          <a:p>
            <a:pPr lvl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297</Words>
  <Application>Microsoft Office PowerPoint</Application>
  <PresentationFormat>Экран (4:3)</PresentationFormat>
  <Paragraphs>101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ЦВЕТОЧНЫЙ ГОРОД</dc:title>
  <dc:creator>Natasha</dc:creator>
  <cp:lastModifiedBy>Hitech</cp:lastModifiedBy>
  <cp:revision>120</cp:revision>
  <dcterms:created xsi:type="dcterms:W3CDTF">2011-11-06T07:55:01Z</dcterms:created>
  <dcterms:modified xsi:type="dcterms:W3CDTF">2020-03-10T22:54:42Z</dcterms:modified>
</cp:coreProperties>
</file>