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7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83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0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60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6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62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1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7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9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accent1">
                <a:alpha val="23000"/>
                <a:lumMod val="34000"/>
                <a:lumOff val="66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D35F4-3239-4730-88E7-0AC57ADCAA91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2B2A-AA47-42F5-A5BF-223BC7F4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2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erniedruzaj.ucoz.ru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Relationship Id="rId1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yandex.ua/images/search?p=2&amp;text=%D0%BC%D1%83%D0%BB%D1%8C%D1%82%D1%8F%D1%88%D0%BD%D1%8B%D0%B5%20%D1%88%D0%B0%D1%80%D1%84%D0%B8%D0%BA%20%D0%BA%D0%B0%D1%80%D1%82%D0%B8%D0%BD%D0%BA%D0%B8&amp;img_url=http://kid-z.com.ua/storage/product/large_21May2013_10-51-51harf_idorable_otos.jpg&amp;pos=75&amp;rpt=simage&amp;_=1455444953267" TargetMode="External"/><Relationship Id="rId13" Type="http://schemas.openxmlformats.org/officeDocument/2006/relationships/image" Target="../media/image22.png"/><Relationship Id="rId18" Type="http://schemas.openxmlformats.org/officeDocument/2006/relationships/hyperlink" Target="https://im2-tub-ua.yandex.net/i?id=e49edbd5dabf3262344d973ec90948e2&amp;n=33&amp;h=215&amp;w=266" TargetMode="External"/><Relationship Id="rId26" Type="http://schemas.openxmlformats.org/officeDocument/2006/relationships/image" Target="../media/image4.gif"/><Relationship Id="rId3" Type="http://schemas.openxmlformats.org/officeDocument/2006/relationships/image" Target="../media/image17.jpeg"/><Relationship Id="rId21" Type="http://schemas.openxmlformats.org/officeDocument/2006/relationships/image" Target="../media/image15.jpeg"/><Relationship Id="rId7" Type="http://schemas.openxmlformats.org/officeDocument/2006/relationships/image" Target="../media/image19.png"/><Relationship Id="rId12" Type="http://schemas.openxmlformats.org/officeDocument/2006/relationships/hyperlink" Target="http://img-fotki.yandex.ru/get/9513/134091466.c6/0_c9d2d_51336d7a_S" TargetMode="External"/><Relationship Id="rId17" Type="http://schemas.openxmlformats.org/officeDocument/2006/relationships/image" Target="../media/image24.jpeg"/><Relationship Id="rId25" Type="http://schemas.openxmlformats.org/officeDocument/2006/relationships/hyperlink" Target="http://i037.radikal.ru/0806/88/cdbf71705596.gif" TargetMode="External"/><Relationship Id="rId2" Type="http://schemas.openxmlformats.org/officeDocument/2006/relationships/hyperlink" Target="https://content.freelancehunt.com/snippet/9eb8f/37ba5/103182/Winter-small.jpg" TargetMode="External"/><Relationship Id="rId16" Type="http://schemas.openxmlformats.org/officeDocument/2006/relationships/hyperlink" Target="http://www.mamadaika.ru/images/mt/big/250161.jpg" TargetMode="External"/><Relationship Id="rId20" Type="http://schemas.openxmlformats.org/officeDocument/2006/relationships/hyperlink" Target="https://im0-tub-ua.yandex.net/i?id=4caee6ddf3f7f0f5175bcee692388e99&amp;n=33&amp;h=215&amp;w=2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ambridgeskatingclub.com/wp-content/uploads/2013/12/snowman.png" TargetMode="External"/><Relationship Id="rId11" Type="http://schemas.openxmlformats.org/officeDocument/2006/relationships/image" Target="../media/image21.png"/><Relationship Id="rId24" Type="http://schemas.openxmlformats.org/officeDocument/2006/relationships/image" Target="../media/image1.jpeg"/><Relationship Id="rId5" Type="http://schemas.openxmlformats.org/officeDocument/2006/relationships/image" Target="../media/image18.png"/><Relationship Id="rId15" Type="http://schemas.openxmlformats.org/officeDocument/2006/relationships/image" Target="../media/image23.jpeg"/><Relationship Id="rId23" Type="http://schemas.openxmlformats.org/officeDocument/2006/relationships/image" Target="../media/image16.jpeg"/><Relationship Id="rId28" Type="http://schemas.openxmlformats.org/officeDocument/2006/relationships/image" Target="../media/image5.png"/><Relationship Id="rId10" Type="http://schemas.openxmlformats.org/officeDocument/2006/relationships/hyperlink" Target="http://img-fotki.yandex.ru/get/9306/134091466.112/0_db66a_a37a70fd_S" TargetMode="External"/><Relationship Id="rId19" Type="http://schemas.openxmlformats.org/officeDocument/2006/relationships/image" Target="../media/image25.jpeg"/><Relationship Id="rId4" Type="http://schemas.openxmlformats.org/officeDocument/2006/relationships/hyperlink" Target="https://openclipart.org/image/2400px/svg_to_png/90055/winter-hat-nathan-eady-01r.png" TargetMode="External"/><Relationship Id="rId9" Type="http://schemas.openxmlformats.org/officeDocument/2006/relationships/image" Target="../media/image20.jpeg"/><Relationship Id="rId14" Type="http://schemas.openxmlformats.org/officeDocument/2006/relationships/hyperlink" Target="https://im2-tub-ua.yandex.net/i?id=9608a1aed5f52bab41b4fafcbb68f447&amp;n=33&amp;h=215&amp;w=180" TargetMode="External"/><Relationship Id="rId22" Type="http://schemas.openxmlformats.org/officeDocument/2006/relationships/hyperlink" Target="http://globuss24.ru/userfiles/image/doc/hello_html_m49c2e9c.jpg" TargetMode="External"/><Relationship Id="rId27" Type="http://schemas.openxmlformats.org/officeDocument/2006/relationships/hyperlink" Target="https://www.theadoptionlantern.com/images/pict-00725-forward-arrow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12192000" cy="6831946"/>
          </a:xfrm>
          <a:prstGeom prst="frame">
            <a:avLst>
              <a:gd name="adj1" fmla="val 3926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55487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Работа выполнена в рамках творческой мастерской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«Технологические приемы создания дидактических игр» 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на сайте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http://verniedruzaj.ucoz.ru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be-BY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681" y="554875"/>
            <a:ext cx="1392001" cy="1044000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77267" y="2736507"/>
            <a:ext cx="727404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5400" b="1" i="1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«НАЙДИ 10 ОТЛИЧИЙ» </a:t>
            </a:r>
            <a:endParaRPr lang="ru-RU" sz="5400" b="1" i="1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2019" y="3617994"/>
            <a:ext cx="2147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1 – 4 класс </a:t>
            </a:r>
            <a:endParaRPr lang="ru-RU" sz="32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469457" y="1908695"/>
            <a:ext cx="3253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Дидактическая игра</a:t>
            </a:r>
            <a:endParaRPr lang="ru-RU" sz="28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5150" y="4799054"/>
            <a:ext cx="5755123" cy="1597290"/>
          </a:xfrm>
          <a:prstGeom prst="rect">
            <a:avLst/>
          </a:prstGeom>
        </p:spPr>
      </p:pic>
      <p:pic>
        <p:nvPicPr>
          <p:cNvPr id="12" name="Picture 2" descr="http://i037.radikal.ru/0806/88/cdbf71705596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38" y="3464047"/>
            <a:ext cx="3181012" cy="294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www.theadoptionlantern.com/images/pict-00725-forward-arrow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241" y="6045210"/>
            <a:ext cx="380717" cy="3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Управляющая кнопка: сведения 12">
            <a:hlinkClick r:id="" action="ppaction://hlinkshowjump?jump=lastslide" highlightClick="1"/>
          </p:cNvPr>
          <p:cNvSpPr/>
          <p:nvPr/>
        </p:nvSpPr>
        <p:spPr>
          <a:xfrm>
            <a:off x="10760965" y="6032745"/>
            <a:ext cx="340468" cy="379379"/>
          </a:xfrm>
          <a:prstGeom prst="actionButtonInformati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82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12192000" cy="6831946"/>
          </a:xfrm>
          <a:prstGeom prst="frame">
            <a:avLst>
              <a:gd name="adj1" fmla="val 3926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6502" y="947094"/>
            <a:ext cx="99611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Дорогой друг!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Внимательно рассмотри и сравни 2 картинки. Щелкай на картинке слева по тем деталям, которых ты не нашел на картинке справа.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Желаю тебе удачи!</a:t>
            </a:r>
            <a:endParaRPr kumimoji="0" lang="ru-RU" sz="1800" b="0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4098" name="Picture 2" descr="http://i037.radikal.ru/0806/88/cdbf7170559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38" y="3464047"/>
            <a:ext cx="3181012" cy="294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www.theadoptionlantern.com/images/pict-00725-forward-arrow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241" y="6045210"/>
            <a:ext cx="380717" cy="3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16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ntent.freelancehunt.com/snippet/9eb8f/37ba5/103182/Winter-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938" y="1198311"/>
            <a:ext cx="5479622" cy="396954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openclipart.org/image/2400px/svg_to_png/90055/winter-hat-nathan-eady-01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390" y="1613676"/>
            <a:ext cx="561862" cy="48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ambridgeskatingclub.com/wp-content/uploads/2013/12/snow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054" y="1350866"/>
            <a:ext cx="607497" cy="61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kid-z.com.ua/storage/product/large_21May2013_10-51-51harf_idorable_oto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206" y="2889111"/>
            <a:ext cx="406833" cy="53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g-fotki.yandex.ru/get/9306/134091466.112/0_db66a_a37a70fd_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486" y="1413687"/>
            <a:ext cx="337943" cy="27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g-fotki.yandex.ru/get/9513/134091466.c6/0_c9d2d_51336d7a_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135" y="4110137"/>
            <a:ext cx="256503" cy="26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im2-tub-ua.yandex.net/i?id=9608a1aed5f52bab41b4fafcbb68f447&amp;n=33&amp;h=215&amp;w=18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258" y="1590175"/>
            <a:ext cx="251320" cy="30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mamadaika.ru/images/mt/big/250161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953" y="1552241"/>
            <a:ext cx="184803" cy="18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im2-tub-ua.yandex.net/i?id=e49edbd5dabf3262344d973ec90948e2&amp;n=33&amp;h=215&amp;w=26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564" y="3556513"/>
            <a:ext cx="339212" cy="27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im0-tub-ua.yandex.net/i?id=4caee6ddf3f7f0f5175bcee692388e99&amp;n=33&amp;h=215&amp;w=20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55" y="1552241"/>
            <a:ext cx="694861" cy="74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4" descr="https://im0-tub-ua.yandex.net/i?id=4caee6ddf3f7f0f5175bcee692388e99&amp;n=33&amp;h=215&amp;w=20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666" y="4415788"/>
            <a:ext cx="642069" cy="69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390" y="5622048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Рамка 1"/>
          <p:cNvSpPr/>
          <p:nvPr/>
        </p:nvSpPr>
        <p:spPr>
          <a:xfrm>
            <a:off x="0" y="0"/>
            <a:ext cx="12192000" cy="6831946"/>
          </a:xfrm>
          <a:prstGeom prst="frame">
            <a:avLst>
              <a:gd name="adj1" fmla="val 3926"/>
            </a:avLst>
          </a:prstGeom>
          <a:blipFill>
            <a:blip r:embed="rId1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" name="Picture 2" descr="https://content.freelancehunt.com/snippet/9eb8f/37ba5/103182/Winter-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50" y="1198311"/>
            <a:ext cx="5479622" cy="396954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s://openclipart.org/image/2400px/svg_to_png/90055/winter-hat-nathan-eady-01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533" y="1646254"/>
            <a:ext cx="561862" cy="48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http://cambridgeskatingclub.com/wp-content/uploads/2013/12/snow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266" y="1350866"/>
            <a:ext cx="607497" cy="61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http://kid-z.com.ua/storage/product/large_21May2013_10-51-51harf_idorable_oto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18" y="2889111"/>
            <a:ext cx="406833" cy="53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http://img-fotki.yandex.ru/get/9306/134091466.112/0_db66a_a37a70fd_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698" y="1413687"/>
            <a:ext cx="337943" cy="27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http://img-fotki.yandex.ru/get/9513/134091466.c6/0_c9d2d_51336d7a_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347" y="4110137"/>
            <a:ext cx="256503" cy="26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6" descr="https://im2-tub-ua.yandex.net/i?id=9608a1aed5f52bab41b4fafcbb68f447&amp;n=33&amp;h=215&amp;w=18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470" y="1590175"/>
            <a:ext cx="251320" cy="30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8" descr="http://www.mamadaika.ru/images/mt/big/250161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165" y="1552241"/>
            <a:ext cx="184803" cy="18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0" descr="https://im2-tub-ua.yandex.net/i?id=e49edbd5dabf3262344d973ec90948e2&amp;n=33&amp;h=215&amp;w=26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776" y="3556513"/>
            <a:ext cx="339212" cy="27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4" descr="https://im0-tub-ua.yandex.net/i?id=4caee6ddf3f7f0f5175bcee692388e99&amp;n=33&amp;h=215&amp;w=20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15" y="1513664"/>
            <a:ext cx="694861" cy="74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4" descr="https://im0-tub-ua.yandex.net/i?id=4caee6ddf3f7f0f5175bcee692388e99&amp;n=33&amp;h=215&amp;w=20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78" y="4415788"/>
            <a:ext cx="642069" cy="69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12" y="5640303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520" y="5618376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006" y="5631139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49" y="5612955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637" y="5622047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092" y="5643746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097" y="5683031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978" y="5622047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6" descr="http://globuss24.ru/userfiles/image/doc/hello_html_m49c2e9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859" y="5626629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524150" y="418289"/>
            <a:ext cx="468071" cy="535022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77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ontent.freelancehunt.com/snippet/9eb8f/37ba5/103182/Winter-sm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52" y="1745187"/>
            <a:ext cx="2627211" cy="190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s://openclipart.org/image/2400px/svg_to_png/90055/winter-hat-nathan-eady-01r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180" y="1866241"/>
            <a:ext cx="936595" cy="80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http://cambridgeskatingclub.com/wp-content/uploads/2013/12/snowman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907" y="1684303"/>
            <a:ext cx="1249210" cy="126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kid-z.com.ua/storage/product/large_21May2013_10-51-51harf_idorable_oto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535" y="1780099"/>
            <a:ext cx="836579" cy="109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img-fotki.yandex.ru/get/9306/134091466.112/0_db66a_a37a70fd_S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701" y="1982889"/>
            <a:ext cx="694920" cy="56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img-fotki.yandex.ru/get/9513/134091466.c6/0_c9d2d_51336d7a_S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830" y="2110846"/>
            <a:ext cx="527453" cy="54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https://im2-tub-ua.yandex.net/i?id=9608a1aed5f52bab41b4fafcbb68f447&amp;n=33&amp;h=215&amp;w=180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945" y="3540631"/>
            <a:ext cx="745064" cy="88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http://www.mamadaika.ru/images/mt/big/250161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271" y="3581183"/>
            <a:ext cx="794969" cy="80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0" descr="https://im2-tub-ua.yandex.net/i?id=e49edbd5dabf3262344d973ec90948e2&amp;n=33&amp;h=215&amp;w=266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421" y="3540631"/>
            <a:ext cx="984364" cy="79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4" descr="https://im0-tub-ua.yandex.net/i?id=4caee6ddf3f7f0f5175bcee692388e99&amp;n=33&amp;h=215&amp;w=200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839" y="3275109"/>
            <a:ext cx="780230" cy="83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6" descr="http://globuss24.ru/userfiles/image/doc/hello_html_m49c2e9c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1" y="3372313"/>
            <a:ext cx="1046091" cy="8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Рамка 13"/>
          <p:cNvSpPr/>
          <p:nvPr/>
        </p:nvSpPr>
        <p:spPr>
          <a:xfrm>
            <a:off x="0" y="0"/>
            <a:ext cx="12192000" cy="6831946"/>
          </a:xfrm>
          <a:prstGeom prst="frame">
            <a:avLst>
              <a:gd name="adj1" fmla="val 3926"/>
            </a:avLst>
          </a:prstGeom>
          <a:blipFill>
            <a:blip r:embed="rId2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98396" y="867781"/>
            <a:ext cx="2395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Ссылки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2" descr="http://i037.radikal.ru/0806/88/cdbf71705596.gif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054" y="3985600"/>
            <a:ext cx="1670629" cy="154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www.theadoptionlantern.com/images/pict-00725-forward-arrow.png">
            <a:hlinkClick r:id="rId27"/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945" y="4921310"/>
            <a:ext cx="380717" cy="3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033951" y="5865779"/>
            <a:ext cx="425232" cy="4572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0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61</Words>
  <Application>Microsoft Office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</dc:creator>
  <cp:lastModifiedBy>natali</cp:lastModifiedBy>
  <cp:revision>23</cp:revision>
  <dcterms:created xsi:type="dcterms:W3CDTF">2016-02-14T10:26:37Z</dcterms:created>
  <dcterms:modified xsi:type="dcterms:W3CDTF">2016-02-16T14:42:08Z</dcterms:modified>
</cp:coreProperties>
</file>