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C801-2311-43FA-A6A5-ABDE29C9DB3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9141-D8DF-44B7-916F-C62360C5E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0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C801-2311-43FA-A6A5-ABDE29C9DB3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9141-D8DF-44B7-916F-C62360C5E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4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C801-2311-43FA-A6A5-ABDE29C9DB3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9141-D8DF-44B7-916F-C62360C5E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C801-2311-43FA-A6A5-ABDE29C9DB3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9141-D8DF-44B7-916F-C62360C5E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0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C801-2311-43FA-A6A5-ABDE29C9DB3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9141-D8DF-44B7-916F-C62360C5E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C801-2311-43FA-A6A5-ABDE29C9DB3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9141-D8DF-44B7-916F-C62360C5E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7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C801-2311-43FA-A6A5-ABDE29C9DB3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9141-D8DF-44B7-916F-C62360C5E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7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C801-2311-43FA-A6A5-ABDE29C9DB3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9141-D8DF-44B7-916F-C62360C5E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C801-2311-43FA-A6A5-ABDE29C9DB3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9141-D8DF-44B7-916F-C62360C5E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7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C801-2311-43FA-A6A5-ABDE29C9DB3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9141-D8DF-44B7-916F-C62360C5E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6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C801-2311-43FA-A6A5-ABDE29C9DB3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9141-D8DF-44B7-916F-C62360C5E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4C801-2311-43FA-A6A5-ABDE29C9DB3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9141-D8DF-44B7-916F-C62360C5E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08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44" y="0"/>
            <a:ext cx="9177244" cy="721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The Emperor’s new clothes 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492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68"/>
            <a:ext cx="9033820" cy="65358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Home task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To retell the text</a:t>
            </a:r>
          </a:p>
          <a:p>
            <a:r>
              <a:rPr lang="en-US" sz="3600" b="1" dirty="0" smtClean="0"/>
              <a:t>To read the text expressively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6452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79"/>
            <a:ext cx="8676456" cy="69480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Think with your head only!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t="11764" r="30973" b="15038"/>
          <a:stretch/>
        </p:blipFill>
        <p:spPr bwMode="auto">
          <a:xfrm>
            <a:off x="251520" y="404664"/>
            <a:ext cx="3456384" cy="6398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08" y="3603961"/>
            <a:ext cx="4572000" cy="319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7416" y="0"/>
            <a:ext cx="5256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Welcome to my palace!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0526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66405"/>
            <a:ext cx="6102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u="sng" dirty="0" smtClean="0">
                <a:effectLst/>
                <a:latin typeface="Times New Roman"/>
                <a:ea typeface="Calibri"/>
              </a:rPr>
              <a:t>Room1</a:t>
            </a:r>
            <a:r>
              <a:rPr lang="en-US" sz="5400" dirty="0" smtClean="0">
                <a:effectLst/>
                <a:latin typeface="Times New Roman"/>
                <a:ea typeface="Calibri"/>
              </a:rPr>
              <a:t> – </a:t>
            </a:r>
            <a:r>
              <a:rPr lang="en-US" sz="5400" b="1" dirty="0" smtClean="0">
                <a:effectLst/>
                <a:latin typeface="Times New Roman"/>
                <a:ea typeface="Calibri"/>
              </a:rPr>
              <a:t>Pronunciation room</a:t>
            </a:r>
            <a:endParaRPr lang="ru-RU" sz="5400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61" y="3632347"/>
            <a:ext cx="4572000" cy="319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688" y="1774440"/>
            <a:ext cx="8905773" cy="287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4000" b="1" i="1" dirty="0" smtClean="0">
                <a:effectLst/>
                <a:latin typeface="Times New Roman"/>
                <a:ea typeface="Calibri"/>
                <a:cs typeface="Times New Roman"/>
              </a:rPr>
              <a:t>Emperor, cloth, clothes, cheats, magic, says, invisible, great, days and nights, ministers, shout “Hooray”, a stupid boy, start talking quietly, right.</a:t>
            </a:r>
            <a:endParaRPr lang="ru-RU" sz="3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66405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u="sng" dirty="0" smtClean="0">
                <a:effectLst/>
                <a:latin typeface="Times New Roman"/>
                <a:ea typeface="Calibri"/>
              </a:rPr>
              <a:t>Room2</a:t>
            </a:r>
            <a:r>
              <a:rPr lang="en-US" sz="5400" dirty="0" smtClean="0">
                <a:effectLst/>
                <a:latin typeface="Times New Roman"/>
                <a:ea typeface="Calibri"/>
              </a:rPr>
              <a:t> – </a:t>
            </a:r>
            <a:r>
              <a:rPr lang="en-US" sz="5400" b="1" dirty="0" smtClean="0">
                <a:effectLst/>
                <a:latin typeface="Times New Roman"/>
                <a:ea typeface="Calibri"/>
              </a:rPr>
              <a:t>Reading room</a:t>
            </a:r>
            <a:endParaRPr lang="ru-RU" sz="54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96234"/>
            <a:ext cx="5823641" cy="58236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8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50602"/>
            <a:ext cx="3833664" cy="39073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66405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u="sng" dirty="0" smtClean="0">
                <a:effectLst/>
                <a:latin typeface="Times New Roman"/>
                <a:ea typeface="Calibri"/>
              </a:rPr>
              <a:t>Room3</a:t>
            </a:r>
            <a:r>
              <a:rPr lang="en-US" sz="5400" dirty="0" smtClean="0">
                <a:effectLst/>
                <a:latin typeface="Times New Roman"/>
                <a:ea typeface="Calibri"/>
              </a:rPr>
              <a:t> – </a:t>
            </a:r>
            <a:r>
              <a:rPr lang="en-US" sz="5400" b="1" dirty="0" smtClean="0">
                <a:effectLst/>
                <a:latin typeface="Times New Roman"/>
                <a:ea typeface="Calibri"/>
              </a:rPr>
              <a:t>English equivalents room</a:t>
            </a:r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823267"/>
            <a:ext cx="4572000" cy="45869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effectLst/>
                <a:latin typeface="Times New Roman"/>
                <a:ea typeface="Calibri"/>
                <a:cs typeface="Times New Roman"/>
              </a:rPr>
              <a:t>Кто глуп в моем дворце, работают день и ночь, невидимые брюки, смотрит в зеркало, я умный, надевает свои любимые перчатки, слева, справа.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915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888"/>
            <a:ext cx="8676456" cy="6785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188640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u="sng" dirty="0" smtClean="0">
                <a:solidFill>
                  <a:prstClr val="black"/>
                </a:solidFill>
                <a:latin typeface="Times New Roman"/>
                <a:ea typeface="Calibri"/>
              </a:rPr>
              <a:t>Room4</a:t>
            </a:r>
            <a:r>
              <a:rPr lang="en-US" sz="54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5400" dirty="0">
                <a:solidFill>
                  <a:prstClr val="black"/>
                </a:solidFill>
                <a:latin typeface="Times New Roman"/>
                <a:ea typeface="Calibri"/>
              </a:rPr>
              <a:t>– </a:t>
            </a:r>
            <a:r>
              <a:rPr lang="en-US" sz="5400" b="1" dirty="0" smtClean="0">
                <a:solidFill>
                  <a:prstClr val="black"/>
                </a:solidFill>
                <a:latin typeface="Times New Roman"/>
                <a:ea typeface="Calibri"/>
              </a:rPr>
              <a:t>Rest room</a:t>
            </a:r>
            <a:endParaRPr lang="ru-RU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014" y="33265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u="sng" dirty="0">
                <a:solidFill>
                  <a:prstClr val="black"/>
                </a:solidFill>
                <a:latin typeface="Times New Roman"/>
                <a:ea typeface="Calibri"/>
              </a:rPr>
              <a:t>Room4</a:t>
            </a:r>
            <a:r>
              <a:rPr lang="en-US" sz="5400" dirty="0">
                <a:solidFill>
                  <a:prstClr val="black"/>
                </a:solidFill>
                <a:latin typeface="Times New Roman"/>
                <a:ea typeface="Calibri"/>
              </a:rPr>
              <a:t> – </a:t>
            </a:r>
            <a:r>
              <a:rPr lang="en-US" sz="5400" b="1" dirty="0" smtClean="0">
                <a:solidFill>
                  <a:prstClr val="black"/>
                </a:solidFill>
                <a:latin typeface="Times New Roman"/>
                <a:ea typeface="Calibri"/>
              </a:rPr>
              <a:t>Text making </a:t>
            </a:r>
            <a:r>
              <a:rPr lang="en-US" sz="5400" b="1" dirty="0">
                <a:solidFill>
                  <a:prstClr val="black"/>
                </a:solidFill>
                <a:latin typeface="Times New Roman"/>
                <a:ea typeface="Calibri"/>
              </a:rPr>
              <a:t>room</a:t>
            </a:r>
            <a:endParaRPr lang="ru-RU" sz="5400" dirty="0">
              <a:solidFill>
                <a:prstClr val="black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96" y="1259475"/>
            <a:ext cx="4128945" cy="29227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259475"/>
            <a:ext cx="9016735" cy="523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A little boy looks at the Emperor and says “Look! He’s got no clothes!”</a:t>
            </a:r>
            <a:endParaRPr lang="ru-RU" b="1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One day two cheats come to the palace.</a:t>
            </a:r>
            <a:endParaRPr lang="ru-RU" b="1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The cheats work days and nights. </a:t>
            </a:r>
            <a:endParaRPr lang="ru-RU" b="1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People clap their hands and shout “Hooray!”</a:t>
            </a:r>
            <a:endParaRPr lang="ru-RU" b="1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They say they can make clothes from magic cloth for the Emperor. </a:t>
            </a:r>
            <a:endParaRPr lang="ru-RU" b="1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The Emperor puts on his invisible clothes and walks in the city. </a:t>
            </a:r>
            <a:endParaRPr lang="ru-RU" b="1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Finally the clothes are ready.</a:t>
            </a:r>
            <a:endParaRPr lang="ru-RU" b="1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People say that the Emperor hasn’t got any clothes but he walks and walks.</a:t>
            </a:r>
            <a:endParaRPr lang="ru-RU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0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188640"/>
            <a:ext cx="4248472" cy="59478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8864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u="sng" dirty="0" smtClean="0">
                <a:solidFill>
                  <a:prstClr val="black"/>
                </a:solidFill>
                <a:latin typeface="Times New Roman"/>
                <a:ea typeface="Calibri"/>
              </a:rPr>
              <a:t>Room 6</a:t>
            </a:r>
            <a:r>
              <a:rPr lang="en-US" sz="54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5400" dirty="0">
                <a:solidFill>
                  <a:prstClr val="black"/>
                </a:solidFill>
                <a:latin typeface="Times New Roman"/>
                <a:ea typeface="Calibri"/>
              </a:rPr>
              <a:t>– </a:t>
            </a:r>
            <a:r>
              <a:rPr lang="en-US" sz="5400" b="1" dirty="0" smtClean="0">
                <a:solidFill>
                  <a:prstClr val="black"/>
                </a:solidFill>
                <a:latin typeface="Times New Roman"/>
                <a:ea typeface="Calibri"/>
              </a:rPr>
              <a:t>Dialogues </a:t>
            </a:r>
            <a:r>
              <a:rPr lang="en-US" sz="5400" b="1" dirty="0">
                <a:solidFill>
                  <a:prstClr val="black"/>
                </a:solidFill>
                <a:latin typeface="Times New Roman"/>
                <a:ea typeface="Calibri"/>
              </a:rPr>
              <a:t>room</a:t>
            </a:r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251" y="1111970"/>
            <a:ext cx="4572000" cy="57061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effectLst/>
                <a:latin typeface="Times New Roman"/>
                <a:ea typeface="Calibri"/>
                <a:cs typeface="Times New Roman"/>
              </a:rPr>
              <a:t>Cheats: </a:t>
            </a:r>
            <a:r>
              <a:rPr lang="en-US" i="1" dirty="0" smtClean="0">
                <a:effectLst/>
                <a:latin typeface="Times New Roman"/>
                <a:ea typeface="Calibri"/>
                <a:cs typeface="Times New Roman"/>
              </a:rPr>
              <a:t>Would you like to have new </a:t>
            </a:r>
            <a:r>
              <a:rPr lang="ru-RU" i="1" u="sng" dirty="0" smtClean="0">
                <a:effectLst/>
                <a:latin typeface="Times New Roman"/>
                <a:ea typeface="Calibri"/>
                <a:cs typeface="Times New Roman"/>
              </a:rPr>
              <a:t>одежда</a:t>
            </a:r>
            <a:r>
              <a:rPr lang="en-US" i="1" dirty="0" smtClean="0">
                <a:effectLst/>
                <a:latin typeface="Times New Roman"/>
                <a:ea typeface="Calibri"/>
                <a:cs typeface="Times New Roman"/>
              </a:rPr>
              <a:t>?</a:t>
            </a:r>
            <a:endParaRPr lang="ru-RU" sz="14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effectLst/>
                <a:latin typeface="Times New Roman"/>
                <a:ea typeface="Calibri"/>
                <a:cs typeface="Times New Roman"/>
              </a:rPr>
              <a:t>Emperor: </a:t>
            </a:r>
            <a:r>
              <a:rPr lang="en-US" i="1" dirty="0" smtClean="0">
                <a:effectLst/>
                <a:latin typeface="Times New Roman"/>
                <a:ea typeface="Calibri"/>
                <a:cs typeface="Times New Roman"/>
              </a:rPr>
              <a:t>Sure.</a:t>
            </a:r>
            <a:r>
              <a:rPr lang="en-US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i="1" dirty="0" smtClean="0">
                <a:effectLst/>
                <a:latin typeface="Times New Roman"/>
                <a:ea typeface="Calibri"/>
                <a:cs typeface="Times New Roman"/>
              </a:rPr>
              <a:t>Are they </a:t>
            </a:r>
            <a:r>
              <a:rPr lang="ru-RU" i="1" u="sng" dirty="0" smtClean="0">
                <a:effectLst/>
                <a:latin typeface="Times New Roman"/>
                <a:ea typeface="Calibri"/>
                <a:cs typeface="Times New Roman"/>
              </a:rPr>
              <a:t>дешевый</a:t>
            </a:r>
            <a:r>
              <a:rPr lang="en-US" i="1" dirty="0" smtClean="0">
                <a:effectLst/>
                <a:latin typeface="Times New Roman"/>
                <a:ea typeface="Calibri"/>
                <a:cs typeface="Times New Roman"/>
              </a:rPr>
              <a:t>?</a:t>
            </a:r>
            <a:endParaRPr lang="ru-RU" sz="14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effectLst/>
                <a:latin typeface="Times New Roman"/>
                <a:ea typeface="Calibri"/>
                <a:cs typeface="Times New Roman"/>
              </a:rPr>
              <a:t>Cheats: </a:t>
            </a:r>
            <a:r>
              <a:rPr lang="en-US" i="1" dirty="0" smtClean="0">
                <a:effectLst/>
                <a:latin typeface="Times New Roman"/>
                <a:ea typeface="Calibri"/>
                <a:cs typeface="Times New Roman"/>
              </a:rPr>
              <a:t>No, they are  </a:t>
            </a:r>
            <a:r>
              <a:rPr lang="ru-RU" i="1" u="sng" dirty="0" smtClean="0">
                <a:effectLst/>
                <a:latin typeface="Times New Roman"/>
                <a:ea typeface="Calibri"/>
                <a:cs typeface="Times New Roman"/>
              </a:rPr>
              <a:t>дорогой</a:t>
            </a:r>
            <a:r>
              <a:rPr lang="en-US" i="1" u="sng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i="1" dirty="0" smtClean="0">
                <a:effectLst/>
                <a:latin typeface="Times New Roman"/>
                <a:ea typeface="Calibri"/>
                <a:cs typeface="Times New Roman"/>
              </a:rPr>
              <a:t>because they are </a:t>
            </a:r>
            <a:r>
              <a:rPr lang="ru-RU" i="1" u="sng" dirty="0" smtClean="0">
                <a:effectLst/>
                <a:latin typeface="Times New Roman"/>
                <a:ea typeface="Calibri"/>
                <a:cs typeface="Times New Roman"/>
              </a:rPr>
              <a:t>волшебный</a:t>
            </a:r>
            <a:r>
              <a:rPr lang="en-US" i="1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effectLst/>
                <a:latin typeface="Times New Roman"/>
                <a:ea typeface="Calibri"/>
                <a:cs typeface="Times New Roman"/>
              </a:rPr>
              <a:t>Emperor: </a:t>
            </a:r>
            <a:r>
              <a:rPr lang="en-US" i="1" dirty="0" smtClean="0">
                <a:effectLst/>
                <a:latin typeface="Times New Roman"/>
                <a:ea typeface="Calibri"/>
                <a:cs typeface="Times New Roman"/>
              </a:rPr>
              <a:t>Why are they magic?</a:t>
            </a:r>
            <a:endParaRPr lang="ru-RU" sz="14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effectLst/>
                <a:latin typeface="Times New Roman"/>
                <a:ea typeface="Calibri"/>
                <a:cs typeface="Times New Roman"/>
              </a:rPr>
              <a:t>Cheats: </a:t>
            </a:r>
            <a:r>
              <a:rPr lang="en-US" i="1" dirty="0" smtClean="0">
                <a:effectLst/>
                <a:latin typeface="Times New Roman"/>
                <a:ea typeface="Calibri"/>
                <a:cs typeface="Times New Roman"/>
              </a:rPr>
              <a:t>Because they are  </a:t>
            </a:r>
            <a:r>
              <a:rPr lang="ru-RU" i="1" u="sng" dirty="0" smtClean="0">
                <a:effectLst/>
                <a:latin typeface="Times New Roman"/>
                <a:ea typeface="Calibri"/>
                <a:cs typeface="Times New Roman"/>
              </a:rPr>
              <a:t>невидимый</a:t>
            </a:r>
            <a:r>
              <a:rPr lang="en-US" i="1" u="sng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effectLst/>
                <a:latin typeface="Times New Roman"/>
                <a:ea typeface="Calibri"/>
                <a:cs typeface="Times New Roman"/>
              </a:rPr>
              <a:t>                   ***</a:t>
            </a:r>
            <a:endParaRPr lang="ru-RU" sz="14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effectLst/>
                <a:latin typeface="Times New Roman"/>
                <a:ea typeface="Calibri"/>
                <a:cs typeface="Times New Roman"/>
              </a:rPr>
              <a:t>Boy: </a:t>
            </a:r>
            <a:r>
              <a:rPr lang="en-US" i="1" dirty="0" smtClean="0">
                <a:effectLst/>
                <a:latin typeface="Times New Roman"/>
                <a:ea typeface="Calibri"/>
                <a:cs typeface="Times New Roman"/>
              </a:rPr>
              <a:t>Emperor, you haven’t got any </a:t>
            </a:r>
            <a:r>
              <a:rPr lang="ru-RU" i="1" u="sng" dirty="0" smtClean="0">
                <a:effectLst/>
                <a:latin typeface="Times New Roman"/>
                <a:ea typeface="Calibri"/>
                <a:cs typeface="Times New Roman"/>
              </a:rPr>
              <a:t>одежда</a:t>
            </a:r>
            <a:r>
              <a:rPr lang="en-US" i="1" u="sng" dirty="0" smtClean="0">
                <a:effectLst/>
                <a:latin typeface="Times New Roman"/>
                <a:ea typeface="Calibri"/>
                <a:cs typeface="Times New Roman"/>
              </a:rPr>
              <a:t>!</a:t>
            </a:r>
            <a:endParaRPr lang="ru-RU" sz="14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effectLst/>
                <a:latin typeface="Times New Roman"/>
                <a:ea typeface="Calibri"/>
                <a:cs typeface="Times New Roman"/>
              </a:rPr>
              <a:t>Emperor: </a:t>
            </a:r>
            <a:r>
              <a:rPr lang="en-US" i="1" dirty="0" smtClean="0">
                <a:effectLst/>
                <a:latin typeface="Times New Roman"/>
                <a:ea typeface="Calibri"/>
                <a:cs typeface="Times New Roman"/>
              </a:rPr>
              <a:t>You are </a:t>
            </a:r>
            <a:r>
              <a:rPr lang="ru-RU" i="1" u="sng" dirty="0" smtClean="0">
                <a:effectLst/>
                <a:latin typeface="Times New Roman"/>
                <a:ea typeface="Calibri"/>
                <a:cs typeface="Times New Roman"/>
              </a:rPr>
              <a:t>глупый</a:t>
            </a:r>
            <a:r>
              <a:rPr lang="en-US" i="1" u="sng" dirty="0" smtClean="0">
                <a:effectLst/>
                <a:latin typeface="Times New Roman"/>
                <a:ea typeface="Calibri"/>
                <a:cs typeface="Times New Roman"/>
              </a:rPr>
              <a:t>!</a:t>
            </a:r>
            <a:endParaRPr lang="ru-RU" sz="14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effectLst/>
                <a:latin typeface="Times New Roman"/>
                <a:ea typeface="Calibri"/>
                <a:cs typeface="Times New Roman"/>
              </a:rPr>
              <a:t>Boy: </a:t>
            </a:r>
            <a:r>
              <a:rPr lang="en-US" i="1" dirty="0" smtClean="0">
                <a:effectLst/>
                <a:latin typeface="Times New Roman"/>
                <a:ea typeface="Calibri"/>
                <a:cs typeface="Times New Roman"/>
              </a:rPr>
              <a:t>No, you are stupid. you haven’t got any </a:t>
            </a:r>
            <a:r>
              <a:rPr lang="ru-RU" i="1" u="sng" dirty="0" smtClean="0">
                <a:effectLst/>
                <a:latin typeface="Times New Roman"/>
                <a:ea typeface="Calibri"/>
                <a:cs typeface="Times New Roman"/>
              </a:rPr>
              <a:t>новый </a:t>
            </a:r>
            <a:r>
              <a:rPr lang="en-US" i="1" dirty="0" smtClean="0">
                <a:effectLst/>
                <a:latin typeface="Times New Roman"/>
                <a:ea typeface="Calibri"/>
                <a:cs typeface="Times New Roman"/>
              </a:rPr>
              <a:t>clothes!</a:t>
            </a:r>
            <a:endParaRPr lang="ru-RU" sz="14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effectLst/>
                <a:latin typeface="Times New Roman"/>
                <a:ea typeface="Calibri"/>
                <a:cs typeface="Times New Roman"/>
              </a:rPr>
              <a:t>Emperor: </a:t>
            </a:r>
            <a:r>
              <a:rPr lang="en-US" i="1" dirty="0" smtClean="0">
                <a:effectLst/>
                <a:latin typeface="Times New Roman"/>
                <a:ea typeface="Calibri"/>
                <a:cs typeface="Times New Roman"/>
              </a:rPr>
              <a:t>My clothes are </a:t>
            </a:r>
            <a:r>
              <a:rPr lang="ru-RU" i="1" u="sng" dirty="0" smtClean="0">
                <a:effectLst/>
                <a:latin typeface="Times New Roman"/>
                <a:ea typeface="Calibri"/>
                <a:cs typeface="Times New Roman"/>
              </a:rPr>
              <a:t>волшебный</a:t>
            </a:r>
            <a:r>
              <a:rPr lang="en-US" i="1" dirty="0" smtClean="0">
                <a:effectLst/>
                <a:latin typeface="Times New Roman"/>
                <a:ea typeface="Calibri"/>
                <a:cs typeface="Times New Roman"/>
              </a:rPr>
              <a:t>.Fools can’t see them!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53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5061"/>
            <a:ext cx="4387466" cy="56956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u="sng" dirty="0">
                <a:solidFill>
                  <a:prstClr val="black"/>
                </a:solidFill>
                <a:latin typeface="Times New Roman"/>
                <a:ea typeface="Calibri"/>
              </a:rPr>
              <a:t>Room </a:t>
            </a:r>
            <a:r>
              <a:rPr lang="en-US" sz="5400" u="sng" dirty="0" smtClean="0">
                <a:solidFill>
                  <a:prstClr val="black"/>
                </a:solidFill>
                <a:latin typeface="Times New Roman"/>
                <a:ea typeface="Calibri"/>
              </a:rPr>
              <a:t>7</a:t>
            </a:r>
            <a:r>
              <a:rPr lang="en-US" sz="54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5400" dirty="0">
                <a:solidFill>
                  <a:prstClr val="black"/>
                </a:solidFill>
                <a:latin typeface="Times New Roman"/>
                <a:ea typeface="Calibri"/>
              </a:rPr>
              <a:t>– </a:t>
            </a:r>
            <a:r>
              <a:rPr lang="en-US" sz="5400" b="1" dirty="0" smtClean="0">
                <a:solidFill>
                  <a:prstClr val="black"/>
                </a:solidFill>
                <a:latin typeface="Times New Roman"/>
                <a:ea typeface="Calibri"/>
              </a:rPr>
              <a:t>Questions  </a:t>
            </a:r>
            <a:r>
              <a:rPr lang="en-US" sz="5400" b="1" dirty="0">
                <a:solidFill>
                  <a:prstClr val="black"/>
                </a:solidFill>
                <a:latin typeface="Times New Roman"/>
                <a:ea typeface="Calibri"/>
              </a:rPr>
              <a:t>room</a:t>
            </a:r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564"/>
            <a:ext cx="5292080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effectLst/>
                <a:latin typeface="Times New Roman"/>
                <a:ea typeface="Calibri"/>
                <a:cs typeface="Times New Roman"/>
              </a:rPr>
              <a:t>What invisible clothes has the Emperor got?</a:t>
            </a:r>
            <a:endParaRPr lang="ru-RU" sz="32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effectLst/>
                <a:latin typeface="Times New Roman"/>
                <a:ea typeface="Calibri"/>
                <a:cs typeface="Times New Roman"/>
              </a:rPr>
              <a:t>Who says that the Emperor hasn’t got any clothes?</a:t>
            </a:r>
            <a:endParaRPr lang="ru-RU" sz="32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effectLst/>
                <a:latin typeface="Times New Roman"/>
                <a:ea typeface="Calibri"/>
                <a:cs typeface="Times New Roman"/>
              </a:rPr>
              <a:t>Who is stupid?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862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324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Home task</vt:lpstr>
      <vt:lpstr>Think with your head only!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5</cp:revision>
  <dcterms:created xsi:type="dcterms:W3CDTF">2016-03-29T20:48:28Z</dcterms:created>
  <dcterms:modified xsi:type="dcterms:W3CDTF">2017-02-06T17:42:15Z</dcterms:modified>
</cp:coreProperties>
</file>