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8" r:id="rId11"/>
    <p:sldId id="261" r:id="rId12"/>
    <p:sldId id="262" r:id="rId13"/>
    <p:sldId id="263" r:id="rId14"/>
    <p:sldId id="264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380" y="-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12.07.2019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dmitriev/3180/&#1086;&#1089;&#1074;&#1077;&#1097;&#1077;&#1085;&#1080;&#1077;" TargetMode="External"/><Relationship Id="rId2" Type="http://schemas.openxmlformats.org/officeDocument/2006/relationships/hyperlink" Target="https://profaz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ektrik-a.su/elektricheskoe-osveshhenie/obshhaya-chast/chto-takoe-obshhee-osveshhenie-391" TargetMode="External"/><Relationship Id="rId4" Type="http://schemas.openxmlformats.org/officeDocument/2006/relationships/hyperlink" Target="https://yandex.ru/images/search?text=&#1086;&#1089;&#1074;&#1077;&#1097;&#1077;&#1085;&#1080;&#1077;&amp;stype=image&amp;lr=39&amp;source=wi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568952" cy="12241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Освещение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жилого помещения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" y="2564904"/>
            <a:ext cx="4006788" cy="72008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01208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Учитель технологии: </a:t>
            </a:r>
            <a:r>
              <a:rPr lang="ru-RU" sz="3200" b="1" cap="all" dirty="0" err="1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колыхалина</a:t>
            </a:r>
            <a:r>
              <a:rPr lang="ru-RU" sz="32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С. С.</a:t>
            </a: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48089">
            <a:off x="1434351" y="1058223"/>
            <a:ext cx="7106988" cy="510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Каждой комнате  - </a:t>
            </a:r>
            <a:b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своё освещение!</a:t>
            </a:r>
            <a:endParaRPr lang="ru-RU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73325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u="sng" cap="all" dirty="0" smtClean="0">
                <a:ln w="90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гостиная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14542723_lighting-for-kids-room-sweet-design-room-creative-lighting-kids-roo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0022">
            <a:off x="1457777" y="895014"/>
            <a:ext cx="7085937" cy="548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Каждой комнате  - </a:t>
            </a:r>
            <a:b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своё освещение!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5733256"/>
            <a:ext cx="3384376" cy="820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i="1" u="sng" cap="all" dirty="0" smtClean="0">
                <a:ln w="90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детская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интерьер\kuhnya-gostinaya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961">
            <a:off x="1754472" y="928183"/>
            <a:ext cx="6850191" cy="537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Каждой комнате  - </a:t>
            </a:r>
            <a:b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своё освещение!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5661248"/>
            <a:ext cx="2746648" cy="892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i="1" u="sng" cap="all" dirty="0" smtClean="0">
                <a:ln w="90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кухня</a:t>
            </a:r>
            <a:endParaRPr lang="ru-RU" sz="54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7294289a9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48832">
            <a:off x="1698640" y="973659"/>
            <a:ext cx="7049367" cy="533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Каждой комнате  - </a:t>
            </a:r>
            <a:b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своё освещение!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661248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u="sng" cap="all" dirty="0" smtClean="0">
                <a:ln w="90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ванная</a:t>
            </a: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Ответственный за поддержание в работоспособном и безопасном состоянии бытовое и промышленное электрооборудование.</a:t>
            </a:r>
            <a:endParaRPr lang="ru-RU" sz="32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6200000">
            <a:off x="5169111" y="3450047"/>
            <a:ext cx="5142483" cy="1296142"/>
          </a:xfrm>
        </p:spPr>
        <p:txBody>
          <a:bodyPr vert="vert">
            <a:normAutofit fontScale="77500" lnSpcReduction="20000"/>
          </a:bodyPr>
          <a:lstStyle/>
          <a:p>
            <a:pPr lvl="1" algn="ctr">
              <a:buNone/>
            </a:pPr>
            <a:r>
              <a:rPr lang="ru-RU" sz="5400" b="1" i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электрик</a:t>
            </a:r>
            <a:endParaRPr lang="ru-RU" sz="5400" b="1" i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47044186-electrician-worker-checking-voltage-of-the-electric-power-switch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691276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-osveshhenie-ulits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08912" cy="610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современном мире мы не представляем свою жизнь без электроэнергии. </a:t>
            </a:r>
            <a:endParaRPr lang="ru-RU" b="1" cap="all" dirty="0">
              <a:ln w="9000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презентации использована информация с сайтов: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/>
          <a:lstStyle/>
          <a:p>
            <a:r>
              <a:rPr lang="en-US" b="1" i="1" dirty="0" smtClean="0">
                <a:hlinkClick r:id="rId2"/>
              </a:rPr>
              <a:t>https://profazu.ru/</a:t>
            </a:r>
            <a:endParaRPr lang="ru-RU" b="1" i="1" dirty="0" smtClean="0"/>
          </a:p>
          <a:p>
            <a:r>
              <a:rPr lang="en-US" b="1" i="1" dirty="0" smtClean="0">
                <a:hlinkClick r:id="rId3"/>
              </a:rPr>
              <a:t>https://dic.academic.ru/dic.nsf/dmitriev/3180/</a:t>
            </a:r>
            <a:r>
              <a:rPr lang="ru-RU" b="1" i="1" dirty="0" smtClean="0">
                <a:hlinkClick r:id="rId3"/>
              </a:rPr>
              <a:t>освещение</a:t>
            </a:r>
            <a:endParaRPr lang="ru-RU" b="1" i="1" dirty="0" smtClean="0"/>
          </a:p>
          <a:p>
            <a:r>
              <a:rPr lang="en-US" b="1" i="1" dirty="0" smtClean="0">
                <a:hlinkClick r:id="rId4"/>
              </a:rPr>
              <a:t>https://yandex.ru/images/search?text=</a:t>
            </a:r>
            <a:r>
              <a:rPr lang="ru-RU" b="1" i="1" dirty="0" err="1" smtClean="0">
                <a:hlinkClick r:id="rId4"/>
              </a:rPr>
              <a:t>освещение&amp;</a:t>
            </a:r>
            <a:r>
              <a:rPr lang="en-US" b="1" i="1" dirty="0" err="1" smtClean="0">
                <a:hlinkClick r:id="rId4"/>
              </a:rPr>
              <a:t>stype</a:t>
            </a:r>
            <a:r>
              <a:rPr lang="en-US" b="1" i="1" dirty="0" smtClean="0">
                <a:hlinkClick r:id="rId4"/>
              </a:rPr>
              <a:t>=</a:t>
            </a:r>
            <a:r>
              <a:rPr lang="en-US" b="1" i="1" dirty="0" err="1" smtClean="0">
                <a:hlinkClick r:id="rId4"/>
              </a:rPr>
              <a:t>image&amp;lr</a:t>
            </a:r>
            <a:r>
              <a:rPr lang="en-US" b="1" i="1" dirty="0" smtClean="0">
                <a:hlinkClick r:id="rId4"/>
              </a:rPr>
              <a:t>=39&amp;source=wiz</a:t>
            </a:r>
            <a:endParaRPr lang="ru-RU" b="1" i="1" dirty="0" smtClean="0"/>
          </a:p>
          <a:p>
            <a:r>
              <a:rPr lang="en-US" b="1" i="1" dirty="0" smtClean="0">
                <a:hlinkClick r:id="rId5"/>
              </a:rPr>
              <a:t>https://elektrik-a.su/elektricheskoe-osveshhenie/obshhaya-chast/chto-takoe-obshhee-osveshhenie-391</a:t>
            </a: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tolochnye-svetilniki-dlya-kuhni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24944"/>
            <a:ext cx="5544616" cy="367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730426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Освещение является одним </a:t>
            </a:r>
            <a:br>
              <a:rPr lang="ru-RU" sz="36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самых важных  моментов </a:t>
            </a:r>
            <a:br>
              <a:rPr lang="ru-RU" sz="36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 оформлении любого помещения </a:t>
            </a:r>
            <a:br>
              <a:rPr lang="ru-RU" sz="36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вашем доме, которое способно превратить его в настоящее уютное жилище.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507288" cy="197708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Освещение</a:t>
            </a:r>
            <a:b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i="1" u="sng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искусственное</a:t>
            </a:r>
            <a:br>
              <a:rPr lang="ru-RU" sz="5300" b="1" i="1" u="sng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" name="Содержимое 3" descr="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0654">
            <a:off x="3108902" y="1782528"/>
            <a:ext cx="56722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dealnyiy-stil-osveshheniya-gostinoy-768x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3221">
            <a:off x="488434" y="2273847"/>
            <a:ext cx="3692387" cy="405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Освещение</a:t>
            </a:r>
            <a:b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dirty="0" smtClean="0"/>
              <a:t> </a:t>
            </a:r>
            <a:r>
              <a:rPr lang="ru-RU" sz="5300" b="1" i="1" u="sng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естественное </a:t>
            </a:r>
            <a:endParaRPr lang="ru-RU" sz="5300" dirty="0"/>
          </a:p>
        </p:txBody>
      </p:sp>
      <p:pic>
        <p:nvPicPr>
          <p:cNvPr id="4" name="Содержимое 3" descr="https://avatars.mds.yandex.net/get-pdb/480866/aee44d56-92a0-4a44-b1cd-b32fdfe4876f/s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81530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типы освещения:</a:t>
            </a:r>
            <a:endParaRPr lang="ru-RU" dirty="0"/>
          </a:p>
        </p:txBody>
      </p:sp>
      <p:pic>
        <p:nvPicPr>
          <p:cNvPr id="4" name="Рисунок 3" descr="https://www.topdom.ru/uploaded/article/interior-lighting/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258">
            <a:off x="2310748" y="1488460"/>
            <a:ext cx="612068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6000" b="1" i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общее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типы освещения: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i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Местное</a:t>
            </a:r>
            <a:endParaRPr lang="ru-RU" sz="6000" dirty="0"/>
          </a:p>
        </p:txBody>
      </p:sp>
      <p:pic>
        <p:nvPicPr>
          <p:cNvPr id="4" name="Рисунок 3" descr="1330961210_osveschenie-uyut.jpg"/>
          <p:cNvPicPr>
            <a:picLocks noChangeAspect="1"/>
          </p:cNvPicPr>
          <p:nvPr/>
        </p:nvPicPr>
        <p:blipFill>
          <a:blip r:embed="rId2" cstate="print"/>
          <a:srcRect l="28761"/>
          <a:stretch>
            <a:fillRect/>
          </a:stretch>
        </p:blipFill>
        <p:spPr>
          <a:xfrm rot="21392703">
            <a:off x="1092512" y="2612441"/>
            <a:ext cx="3923928" cy="413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svet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3274">
            <a:off x="5121110" y="1467411"/>
            <a:ext cx="338437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п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7073">
            <a:off x="364712" y="2021313"/>
            <a:ext cx="6754713" cy="443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типы освещения: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b="1" i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r>
              <a:rPr lang="ru-RU" sz="5400" b="1" i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направленное</a:t>
            </a:r>
            <a:endParaRPr lang="ru-RU" b="1" i="1" cap="all" dirty="0" smtClean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нап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366" y="2848684"/>
            <a:ext cx="4389120" cy="332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типы освещения: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</a:t>
            </a:r>
            <a:r>
              <a:rPr lang="ru-RU" sz="5400" b="1" i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декоративное</a:t>
            </a:r>
            <a:endParaRPr lang="ru-RU" sz="5400" dirty="0"/>
          </a:p>
        </p:txBody>
      </p:sp>
      <p:pic>
        <p:nvPicPr>
          <p:cNvPr id="4" name="Рисунок 3" descr="д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5115">
            <a:off x="700787" y="2272916"/>
            <a:ext cx="631202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к.jpg"/>
          <p:cNvPicPr>
            <a:picLocks noChangeAspect="1"/>
          </p:cNvPicPr>
          <p:nvPr/>
        </p:nvPicPr>
        <p:blipFill>
          <a:blip r:embed="rId3" cstate="print"/>
          <a:srcRect l="8472" t="25359" r="59228" b="8418"/>
          <a:stretch>
            <a:fillRect/>
          </a:stretch>
        </p:blipFill>
        <p:spPr>
          <a:xfrm rot="385997">
            <a:off x="6439735" y="1745091"/>
            <a:ext cx="2295238" cy="390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sveshhenie-v-prihozhey-18-768x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432048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5220072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Каждой комнате  - </a:t>
            </a:r>
            <a:b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своё освещение!</a:t>
            </a:r>
            <a:endParaRPr lang="ru-RU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u="sng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 </a:t>
            </a:r>
            <a:endParaRPr lang="ru-RU" sz="3600" b="1" i="1" u="sng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onyer4-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6829">
            <a:off x="3807417" y="2184465"/>
            <a:ext cx="5066560" cy="428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712" y="5661248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cap="all" dirty="0" smtClean="0">
                <a:ln w="90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ru-RU" sz="5400" b="1" i="1" u="sng" cap="all" dirty="0" smtClean="0">
                <a:ln w="90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прихожая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96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Специальное оформление</vt:lpstr>
      <vt:lpstr> Освещение  жилого помещения  </vt:lpstr>
      <vt:lpstr>Освещение является одним  из самых важных  моментов  при оформлении любого помещения  в вашем доме, которое способно превратить его в настоящее уютное жилище.</vt:lpstr>
      <vt:lpstr>Освещение искусственное </vt:lpstr>
      <vt:lpstr>Освещение  естественное </vt:lpstr>
      <vt:lpstr>типы освещения:</vt:lpstr>
      <vt:lpstr>типы освещения:</vt:lpstr>
      <vt:lpstr>типы освещения:</vt:lpstr>
      <vt:lpstr>типы освещения:</vt:lpstr>
      <vt:lpstr>Каждой комнате  -  своё освещение!</vt:lpstr>
      <vt:lpstr>Каждой комнате  -  своё освещение!</vt:lpstr>
      <vt:lpstr>Каждой комнате  -  своё освещение!</vt:lpstr>
      <vt:lpstr>Каждой комнате  -  своё освещение!</vt:lpstr>
      <vt:lpstr>Каждой комнате  -  своё освещение!</vt:lpstr>
      <vt:lpstr>Ответственный за поддержание в работоспособном и безопасном состоянии бытовое и промышленное электрооборудование.</vt:lpstr>
      <vt:lpstr> В современном мире мы не представляем свою жизнь без электроэнергии. </vt:lpstr>
      <vt:lpstr>В презентации использована информация с сайтов: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15</cp:revision>
  <dcterms:created xsi:type="dcterms:W3CDTF">2009-01-08T12:15:48Z</dcterms:created>
  <dcterms:modified xsi:type="dcterms:W3CDTF">2019-07-12T13:19:20Z</dcterms:modified>
</cp:coreProperties>
</file>