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Картинки по запросу доброе ут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932040" y="4221088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19672" y="4221088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516216" y="422108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24128" y="4221088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11760" y="4221088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67944" y="4221088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207896" y="422108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27584" y="4221088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4221088"/>
            <a:ext cx="8275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75856" y="4221088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452320" y="4221088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60648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0,9 + 0,12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24744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5 - 4,81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60648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 – 0,9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1124744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5,43 + 0,07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260648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4,8 + 5,2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1124744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– 6,7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1988840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7,9 – 3,5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988840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3,1 + 2,01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1988840"/>
            <a:ext cx="20162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0,5 + 0,5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26064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24744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198884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91880" y="198884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1124744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26064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95728" y="26064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95728" y="1124744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95728" y="198884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0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411760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3,3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240360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0,19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067944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8,1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896544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1,02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724128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4,4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588224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5,11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452320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3,3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316416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27584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5,5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619672" y="350100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0,19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136904" y="1988840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12568" y="1124744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3,3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44216" y="1124744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0,19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48064" y="26064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8,1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944216" y="26064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1,02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076056" y="1988840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4,4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944216" y="1988840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5,11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100392" y="260648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100392" y="1124744"/>
            <a:ext cx="8275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5,5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0"/>
            <a:ext cx="8370512" cy="6096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Джомолунгма – Эверест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Высочайшая горная вершина мира – мечта любого альпиниста.</a:t>
            </a:r>
          </a:p>
          <a:p>
            <a:pPr lvl="3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Высота :</a:t>
            </a:r>
          </a:p>
          <a:p>
            <a:pPr lvl="3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Год покорения 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3284984"/>
            <a:ext cx="29523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2,212 · 4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4365104"/>
            <a:ext cx="29523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21,7 · 90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3284984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8,848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4365104"/>
            <a:ext cx="18356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1953 г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90</Words>
  <Application>Microsoft Office PowerPoint</Application>
  <PresentationFormat>Экран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GEG</cp:lastModifiedBy>
  <cp:revision>3</cp:revision>
  <dcterms:modified xsi:type="dcterms:W3CDTF">2018-03-06T05:46:10Z</dcterms:modified>
</cp:coreProperties>
</file>