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Умный дом </a:t>
            </a: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6136" y="3861048"/>
            <a:ext cx="3250704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группы:СПу9416</a:t>
            </a:r>
          </a:p>
          <a:p>
            <a:pPr marL="0" indent="0" algn="ctr"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Корегиной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Марии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Лунина Л.И.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телекоммуникаций (филиал) федерального государственного бюджетного образовательного учреждения высшего образования "Санкт-Петербургский государственный университет телекоммуникаций им. проф. М.А. Бонч-Бруевича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" t="46614" r="51427"/>
          <a:stretch/>
        </p:blipFill>
        <p:spPr>
          <a:xfrm>
            <a:off x="486680" y="3052057"/>
            <a:ext cx="4093028" cy="2745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3813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г. Смоленск </a:t>
            </a:r>
            <a:r>
              <a:rPr lang="ru-RU" dirty="0" smtClean="0"/>
              <a:t>2020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38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160907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136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138"/>
          </a:xfrm>
        </p:spPr>
        <p:txBody>
          <a:bodyPr>
            <a:normAutofit/>
          </a:bodyPr>
          <a:lstStyle/>
          <a:p>
            <a:pPr algn="ctr"/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dirty="0"/>
              <a:t>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микроклиматом</a:t>
            </a:r>
            <a:r>
              <a:rPr lang="ru-RU" sz="4100" dirty="0"/>
              <a:t>.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2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климат-контроля, интегрированная в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умный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дом, обеспечивает одновременное руководство работой устройств, осуществляющих процессы отопления, вентиляции и кондиционирования в здании. Кроме того, она позволяет установить для каждой комнаты температуру и постоянно поддерживать ее на заданном уровне. Также в системе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умный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оборудование позволяет регулировать работу теплых полов, бань или саун, микроклимата в зимнем саду, бассейне или оранжерее</a:t>
            </a:r>
          </a:p>
        </p:txBody>
      </p:sp>
    </p:spTree>
    <p:extLst>
      <p:ext uri="{BB962C8B-B14F-4D97-AF65-F5344CB8AC3E}">
        <p14:creationId xmlns:p14="http://schemas.microsoft.com/office/powerpoint/2010/main" val="242507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" t="5361" r="5374" b="6465"/>
          <a:stretch/>
        </p:blipFill>
        <p:spPr>
          <a:xfrm>
            <a:off x="611560" y="404664"/>
            <a:ext cx="8009040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393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9142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системами безопасности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04448" cy="514116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Crestron и Key Digital Compass Control позволит обезопасить Ваш дом от несанкционированного проникновения и при возникновении аварийных ситуаций. Пожарная сигнализация и устройства по предотвращению аварий, связанных с утечкой газа, повреждением водопровода и поломкой техники защитят дом от несчастных случаев. Система резервного энергоснабжения срабатывает при аварийном отключении электроэнергии. Системы охранной сигнализации и видеонаблюдения предупредят о проникновении и зафиксируют все происходящее. </a:t>
            </a:r>
          </a:p>
        </p:txBody>
      </p:sp>
    </p:spTree>
    <p:extLst>
      <p:ext uri="{BB962C8B-B14F-4D97-AF65-F5344CB8AC3E}">
        <p14:creationId xmlns:p14="http://schemas.microsoft.com/office/powerpoint/2010/main" val="11897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3" b="5570"/>
          <a:stretch/>
        </p:blipFill>
        <p:spPr>
          <a:xfrm>
            <a:off x="75171" y="476672"/>
            <a:ext cx="9068829" cy="6006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44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Мультирум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7924800" cy="452596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Мультирум-система используется для распределения видео и звука от источника сигнала на несколько комнат. С ее помощью Вы можете слушать музыку во всем доме, включив лишь аудио-проигрыватель в спальне, или смотреть фильм по телевизору на кухне, запустив его на DVD-плеере в гостиной. Одним из наиболее популярных и эффективных устройств данного типа является универсальная аудио-видео мультирум-система ADA Suite 16. Также Вы можете использовать отдельные компоненты технологии KeyDigital, Wisdom Audio, Artison, Sherbourn и Sonance. </a:t>
            </a:r>
          </a:p>
        </p:txBody>
      </p:sp>
    </p:spTree>
    <p:extLst>
      <p:ext uri="{BB962C8B-B14F-4D97-AF65-F5344CB8AC3E}">
        <p14:creationId xmlns:p14="http://schemas.microsoft.com/office/powerpoint/2010/main" val="4702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8640"/>
            <a:ext cx="6384505" cy="6336704"/>
          </a:xfrm>
        </p:spPr>
      </p:pic>
    </p:spTree>
    <p:extLst>
      <p:ext uri="{BB962C8B-B14F-4D97-AF65-F5344CB8AC3E}">
        <p14:creationId xmlns:p14="http://schemas.microsoft.com/office/powerpoint/2010/main" val="308660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2816"/>
            <a:ext cx="3810868" cy="3810868"/>
          </a:xfrm>
        </p:spPr>
      </p:pic>
    </p:spTree>
    <p:extLst>
      <p:ext uri="{BB962C8B-B14F-4D97-AF65-F5344CB8AC3E}">
        <p14:creationId xmlns:p14="http://schemas.microsoft.com/office/powerpoint/2010/main" val="248984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0893" y="1124744"/>
            <a:ext cx="91440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Определение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Основные возможности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Система отопления, вентиляция и кондиционирование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Система освещения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Система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безопасности 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мониторинга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Управление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микроклиматом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Управление системами безопасности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Мультирум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Благодарность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6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112" y="1556792"/>
            <a:ext cx="918544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Умный дом- это система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обеспечивает безопасность, ресурсосбережение и комфорт для всех пользователей. В простейшем случае она должна уметь распознавать конкретные ситуации, происходящие в здании, и соответствующим образом на них реагировать: одна из систем может управлять поведением других по заранее выработанным алгоритмам. Кроме того, от автоматизации нескольких подсистем обеспечивается синергетический эффект для всего комплекса.</a:t>
            </a:r>
          </a:p>
        </p:txBody>
      </p:sp>
    </p:spTree>
    <p:extLst>
      <p:ext uri="{BB962C8B-B14F-4D97-AF65-F5344CB8AC3E}">
        <p14:creationId xmlns:p14="http://schemas.microsoft.com/office/powerpoint/2010/main" val="225647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253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возможности </a:t>
            </a:r>
            <a:r>
              <a:rPr lang="ru-RU" sz="28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144000" cy="4896544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доступ к информации о доме;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системами отопления, вентиляции и кондиционирования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охрана дома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наблюдение за состоянием и характеристиками коммуникаций в доме;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источниками света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энергопотребления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мультирум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визуальная конференция с любым жильцом дома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GSM-мониторинг и многое другое. </a:t>
            </a:r>
          </a:p>
        </p:txBody>
      </p:sp>
    </p:spTree>
    <p:extLst>
      <p:ext uri="{BB962C8B-B14F-4D97-AF65-F5344CB8AC3E}">
        <p14:creationId xmlns:p14="http://schemas.microsoft.com/office/powerpoint/2010/main" val="140862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341" y="0"/>
            <a:ext cx="916834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отопления, вентиляции и кондиционирования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отопления, вентиляции и кондиционирования (Heating, Ventilation and Air Conditioning-HVAC) обеспечивает регуляцию температуры, влажности и поступление свежего воздуха. Кроме этого, HVAC экономит энергию за счет рационального использования температуры среды. Некоторые подсистемы: управляемый через сеть кондиционер механизмы автоматического открытия/закрытия окон для поступления холодного или теплого воздуха в подходящее время суток Система отопления, вентиляции и кондиционирования </a:t>
            </a:r>
          </a:p>
        </p:txBody>
      </p:sp>
    </p:spTree>
    <p:extLst>
      <p:ext uri="{BB962C8B-B14F-4D97-AF65-F5344CB8AC3E}">
        <p14:creationId xmlns:p14="http://schemas.microsoft.com/office/powerpoint/2010/main" val="30269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8"/>
          <a:stretch/>
        </p:blipFill>
        <p:spPr>
          <a:xfrm>
            <a:off x="107504" y="692696"/>
            <a:ext cx="8928668" cy="5260978"/>
          </a:xfrm>
        </p:spPr>
      </p:pic>
    </p:spTree>
    <p:extLst>
      <p:ext uri="{BB962C8B-B14F-4D97-AF65-F5344CB8AC3E}">
        <p14:creationId xmlns:p14="http://schemas.microsoft.com/office/powerpoint/2010/main" val="85242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277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освещения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67645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освещения (Lighting control systems, LCS) контролирует уровень освещенности в помещении, в том числе для экономии электроэнергии за счет рационального использования естественного освещения. Некоторые подсистемы: автоматика для включения/выключения света в заданное время суток датчики движения для включения света только тогда, когда в помещении кто-то находится автоматика для открытия/закрытия ставней, жалюзи, для регулировки прозрачности специальных оконных стекол. Система освещения </a:t>
            </a:r>
          </a:p>
        </p:txBody>
      </p:sp>
    </p:spTree>
    <p:extLst>
      <p:ext uri="{BB962C8B-B14F-4D97-AF65-F5344CB8AC3E}">
        <p14:creationId xmlns:p14="http://schemas.microsoft.com/office/powerpoint/2010/main" val="275947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6" t="8639" r="3974" b="5979"/>
          <a:stretch/>
        </p:blipFill>
        <p:spPr>
          <a:xfrm>
            <a:off x="323528" y="379512"/>
            <a:ext cx="8469086" cy="6063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797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162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безопасности и мониторинга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0526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безопасности и мониторинга входят следующие подсистемы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видеонаблюдения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доступа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Охранно-пожарная сигнализация (в том числе контроль утечек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газа)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Телеметрия- удалённое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слежение за системами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от протечек автоматическая блокировка водоснабжения при протечке и заливе помещения. Состоит из контролирующего устройства, специальных кранов и датчиков, детектирующих затопление (Аквасторож, Neptun, Гидролок и другие)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GSM-мониторинг- удалённое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об инцидентах в доме (квартире, офисе, объекте) и управление системами дома через телефон. В некоторых системах при этом можно получать голосовые инструкции по планируемым управляющим воздействиям, а также голосовые отчеты по результатам выполнения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IP-мониторинг объекта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2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610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Умный дом </vt:lpstr>
      <vt:lpstr>Содержание </vt:lpstr>
      <vt:lpstr>Определение </vt:lpstr>
      <vt:lpstr>Основные возможности  </vt:lpstr>
      <vt:lpstr>Система отопления, вентиляции и кондиционирования</vt:lpstr>
      <vt:lpstr>Презентация PowerPoint</vt:lpstr>
      <vt:lpstr>Система освещения</vt:lpstr>
      <vt:lpstr>Презентация PowerPoint</vt:lpstr>
      <vt:lpstr>Система безопасности и мониторинга  </vt:lpstr>
      <vt:lpstr>Презентация PowerPoint</vt:lpstr>
      <vt:lpstr>Управление микроклиматом. </vt:lpstr>
      <vt:lpstr>Презентация PowerPoint</vt:lpstr>
      <vt:lpstr>Управление системами безопасности </vt:lpstr>
      <vt:lpstr>Презентация PowerPoint</vt:lpstr>
      <vt:lpstr>Мультирум  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</dc:creator>
  <cp:lastModifiedBy>USER</cp:lastModifiedBy>
  <cp:revision>20</cp:revision>
  <dcterms:created xsi:type="dcterms:W3CDTF">2018-05-02T11:41:04Z</dcterms:created>
  <dcterms:modified xsi:type="dcterms:W3CDTF">2020-01-09T19:45:43Z</dcterms:modified>
</cp:coreProperties>
</file>