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1" r:id="rId9"/>
    <p:sldId id="265" r:id="rId10"/>
    <p:sldId id="266" r:id="rId11"/>
    <p:sldId id="267" r:id="rId12"/>
    <p:sldId id="263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92F2038-7656-446E-812F-0AF462C9880C}" type="datetimeFigureOut">
              <a:rPr lang="ru-RU" smtClean="0"/>
              <a:pPr/>
              <a:t>10.10.2020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84A206B-2BB1-44AC-8D10-72432AA758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29600" cy="2209800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Understanding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to learn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Sociable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Desktop\ПИКТУРЕС\изи-гоин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5909378" cy="3932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Selfish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Picture 7" descr="C:\Users\user\Desktop\ПИКТУРЕС\селфиш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5868698" cy="4064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Honest </a:t>
            </a:r>
            <a:endParaRPr lang="ru-RU" sz="6600" b="1" dirty="0"/>
          </a:p>
        </p:txBody>
      </p:sp>
      <p:pic>
        <p:nvPicPr>
          <p:cNvPr id="1026" name="Picture 2" descr="ᐈ Честность фото, рисунки картинки честность | скачать на Depositphotos®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346" y="1646238"/>
            <a:ext cx="3017308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465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Circle the correct word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9001156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800" dirty="0" smtClean="0"/>
              <a:t>My best friend John is the coolest friend in the world. He is really </a:t>
            </a:r>
            <a:r>
              <a:rPr lang="en-US" sz="3800" b="1" dirty="0" smtClean="0">
                <a:solidFill>
                  <a:srgbClr val="FFC000"/>
                </a:solidFill>
              </a:rPr>
              <a:t>easy-going/selfish </a:t>
            </a:r>
            <a:r>
              <a:rPr lang="en-US" sz="3800" dirty="0" smtClean="0"/>
              <a:t>and </a:t>
            </a:r>
            <a:r>
              <a:rPr lang="en-US" sz="3800" b="1" dirty="0" smtClean="0">
                <a:solidFill>
                  <a:srgbClr val="FFC000"/>
                </a:solidFill>
              </a:rPr>
              <a:t>flexible/pessimistic</a:t>
            </a:r>
            <a:r>
              <a:rPr lang="en-US" sz="3800" dirty="0" smtClean="0"/>
              <a:t>. Everyone likes him. He is </a:t>
            </a:r>
            <a:r>
              <a:rPr lang="en-US" sz="3800" b="1" dirty="0" smtClean="0">
                <a:solidFill>
                  <a:srgbClr val="FFC000"/>
                </a:solidFill>
              </a:rPr>
              <a:t>reliable/impatient</a:t>
            </a:r>
            <a:r>
              <a:rPr lang="en-US" sz="3800" dirty="0" smtClean="0"/>
              <a:t>, </a:t>
            </a:r>
            <a:r>
              <a:rPr lang="en-US" sz="3800" b="1" dirty="0" smtClean="0">
                <a:solidFill>
                  <a:srgbClr val="FFC000"/>
                </a:solidFill>
              </a:rPr>
              <a:t>honest/irritable</a:t>
            </a:r>
            <a:r>
              <a:rPr lang="en-US" sz="3800" dirty="0" smtClean="0"/>
              <a:t> and is always there for me. His only fault is that sometimes he gets very </a:t>
            </a:r>
            <a:r>
              <a:rPr lang="en-US" sz="3800" b="1" dirty="0" smtClean="0">
                <a:solidFill>
                  <a:srgbClr val="FFC000"/>
                </a:solidFill>
              </a:rPr>
              <a:t>stubborn/sincere</a:t>
            </a:r>
            <a:r>
              <a:rPr lang="en-US" sz="3800" dirty="0" smtClean="0"/>
              <a:t> and wants to do things his own way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52" y="692696"/>
            <a:ext cx="9036496" cy="864096"/>
          </a:xfrm>
        </p:spPr>
        <p:txBody>
          <a:bodyPr>
            <a:noAutofit/>
          </a:bodyPr>
          <a:lstStyle/>
          <a:p>
            <a:pPr marL="0" lvl="0" fontAlgn="base">
              <a:spcAft>
                <a:spcPct val="0"/>
              </a:spcAft>
            </a:pPr>
            <a:r>
              <a:rPr lang="en-US" altLang="ru-RU" sz="28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You should work in pairs and prepare your </a:t>
            </a:r>
            <a:r>
              <a:rPr lang="en-US" altLang="ru-RU" sz="2800" dirty="0" smtClean="0">
                <a:solidFill>
                  <a:prstClr val="whit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advice </a:t>
            </a:r>
            <a:r>
              <a:rPr lang="en-US" altLang="ru-RU" sz="28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using these phrases. Exchange and discuss </a:t>
            </a:r>
            <a:r>
              <a:rPr lang="ru-RU" altLang="ru-RU" sz="28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en-US" altLang="ru-RU" sz="2800" dirty="0">
                <a:solidFill>
                  <a:prstClr val="white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advices with your partner, you may write them.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66519"/>
              </p:ext>
            </p:extLst>
          </p:nvPr>
        </p:nvGraphicFramePr>
        <p:xfrm>
          <a:off x="113307" y="1556792"/>
          <a:ext cx="8917385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5540"/>
                <a:gridCol w="4311845"/>
              </a:tblGrid>
              <a:tr h="445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Giving advice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2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I were you / in your position, I’d…/ I wouldn’t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will/would…..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 should / shouldn’t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Then /This way …..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2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would(n’t) / might be a good idea (for you) to …..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you do this, you will…. because….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2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Why don’t you…?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(+ing form) …, you will….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2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you thought of /about (+ing)…?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Another good idea is to….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32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53536"/>
            <a:ext cx="8856984" cy="9432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" y="8353"/>
            <a:ext cx="9057802" cy="6733016"/>
          </a:xfrm>
        </p:spPr>
      </p:pic>
    </p:spTree>
    <p:extLst>
      <p:ext uri="{BB962C8B-B14F-4D97-AF65-F5344CB8AC3E}">
        <p14:creationId xmlns:p14="http://schemas.microsoft.com/office/powerpoint/2010/main" val="27477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253536"/>
            <a:ext cx="3024336" cy="3175464"/>
          </a:xfrm>
        </p:spPr>
        <p:txBody>
          <a:bodyPr/>
          <a:lstStyle/>
          <a:p>
            <a:r>
              <a:rPr lang="en-US" dirty="0" smtClean="0"/>
              <a:t>Complete the sentences</a:t>
            </a:r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256584" cy="663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15120"/>
          </a:xfrm>
        </p:spPr>
        <p:txBody>
          <a:bodyPr numCol="2">
            <a:noAutofit/>
          </a:bodyPr>
          <a:lstStyle/>
          <a:p>
            <a:endParaRPr lang="en-US" sz="5500" b="1" dirty="0" smtClean="0"/>
          </a:p>
          <a:p>
            <a:r>
              <a:rPr lang="en-US" sz="5500" b="1" dirty="0" smtClean="0"/>
              <a:t>opportunity</a:t>
            </a:r>
            <a:endParaRPr lang="en-US" sz="5500" b="1" dirty="0" smtClean="0"/>
          </a:p>
          <a:p>
            <a:r>
              <a:rPr lang="en-US" sz="5500" b="1" dirty="0" smtClean="0"/>
              <a:t>blush</a:t>
            </a:r>
          </a:p>
          <a:p>
            <a:r>
              <a:rPr lang="en-US" sz="5500" b="1" dirty="0" smtClean="0"/>
              <a:t>palm</a:t>
            </a:r>
          </a:p>
          <a:p>
            <a:r>
              <a:rPr lang="en-US" sz="5500" b="1" dirty="0" smtClean="0"/>
              <a:t>sweat</a:t>
            </a:r>
          </a:p>
          <a:p>
            <a:r>
              <a:rPr lang="en-US" sz="5500" b="1" dirty="0" smtClean="0"/>
              <a:t>look away</a:t>
            </a:r>
          </a:p>
          <a:p>
            <a:r>
              <a:rPr lang="en-US" sz="5500" b="1" dirty="0" smtClean="0"/>
              <a:t>approach</a:t>
            </a:r>
          </a:p>
          <a:p>
            <a:endParaRPr lang="en-US" sz="5500" b="1" dirty="0" smtClean="0"/>
          </a:p>
          <a:p>
            <a:r>
              <a:rPr lang="en-US" sz="5500" b="1" dirty="0" smtClean="0"/>
              <a:t>fancy</a:t>
            </a:r>
          </a:p>
          <a:p>
            <a:r>
              <a:rPr lang="en-US" sz="5500" b="1" dirty="0" smtClean="0"/>
              <a:t>get down</a:t>
            </a:r>
          </a:p>
          <a:p>
            <a:r>
              <a:rPr lang="en-US" sz="5500" b="1" dirty="0" smtClean="0"/>
              <a:t>benefit</a:t>
            </a:r>
          </a:p>
          <a:p>
            <a:r>
              <a:rPr lang="en-US" sz="5500" b="1" dirty="0" smtClean="0"/>
              <a:t>develop</a:t>
            </a:r>
          </a:p>
          <a:p>
            <a:r>
              <a:rPr lang="en-US" sz="5500" b="1" dirty="0" smtClean="0"/>
              <a:t>avoid</a:t>
            </a:r>
            <a:endParaRPr lang="ru-RU" sz="5500" b="1" dirty="0" smtClean="0"/>
          </a:p>
          <a:p>
            <a:endParaRPr lang="ru-RU" sz="5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Optimistic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3076" name="Picture 4" descr="ПЕСЕНКА ОПТИМИСТА (стихи И.Кулёва) ~ Поэзия (Авторская песня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229" y="1556792"/>
            <a:ext cx="5887541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Stubborn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34" name="Picture 10" descr="C:\Users\user\Desktop\ПИКТУРЕС\стабэ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5424020" cy="4560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/>
              <a:t>Sensitive</a:t>
            </a:r>
            <a:r>
              <a:rPr lang="en-US" sz="6600" b="1" dirty="0" smtClean="0"/>
              <a:t> 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8" descr="C:\Users\user\Desktop\ПИКТУРЕС\сензити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16832"/>
            <a:ext cx="5631259" cy="4201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Patient </a:t>
            </a:r>
            <a:endParaRPr lang="ru-RU" sz="6600" b="1" dirty="0"/>
          </a:p>
        </p:txBody>
      </p:sp>
      <p:pic>
        <p:nvPicPr>
          <p:cNvPr id="4" name="Picture 5" descr="C:\Users\user\Desktop\ПИКТУРЕС\пейшен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6407532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Reliable 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C:\Users\user\Desktop\ПИКТУРЕС\релайэб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4112865" cy="4935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Shy 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11" descr="C:\Users\user\Desktop\ПИКТУРЕС\ша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4320480" cy="4893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Easy-going </a:t>
            </a:r>
            <a:endParaRPr lang="ru-RU" sz="6600" b="1" dirty="0"/>
          </a:p>
        </p:txBody>
      </p:sp>
      <p:pic>
        <p:nvPicPr>
          <p:cNvPr id="2050" name="Picture 2" descr="О дельфинах. - Город.томск.ру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5206"/>
            <a:ext cx="4876800" cy="324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247</TotalTime>
  <Words>184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Cambria</vt:lpstr>
      <vt:lpstr>Rockwell</vt:lpstr>
      <vt:lpstr>Times New Roman</vt:lpstr>
      <vt:lpstr>Wingdings 2</vt:lpstr>
      <vt:lpstr>Литейная</vt:lpstr>
      <vt:lpstr>Understanding</vt:lpstr>
      <vt:lpstr>Презентация PowerPoint</vt:lpstr>
      <vt:lpstr>Optimistic </vt:lpstr>
      <vt:lpstr>Stubborn</vt:lpstr>
      <vt:lpstr>Sensitive </vt:lpstr>
      <vt:lpstr>Patient </vt:lpstr>
      <vt:lpstr>Reliable </vt:lpstr>
      <vt:lpstr>Shy </vt:lpstr>
      <vt:lpstr>Easy-going </vt:lpstr>
      <vt:lpstr>Sociable </vt:lpstr>
      <vt:lpstr>Selfish </vt:lpstr>
      <vt:lpstr>Honest </vt:lpstr>
      <vt:lpstr>Circle the correct word</vt:lpstr>
      <vt:lpstr>You should work in pairs and prepare your advice using these phrases. Exchange and discuss  advices with your partner, you may write them. </vt:lpstr>
      <vt:lpstr>Презентация PowerPoint</vt:lpstr>
      <vt:lpstr>Complete the sentences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 the ICE</dc:title>
  <dc:creator>user</dc:creator>
  <cp:lastModifiedBy>home</cp:lastModifiedBy>
  <cp:revision>20</cp:revision>
  <dcterms:created xsi:type="dcterms:W3CDTF">2014-09-02T04:59:04Z</dcterms:created>
  <dcterms:modified xsi:type="dcterms:W3CDTF">2020-10-10T18:56:48Z</dcterms:modified>
</cp:coreProperties>
</file>