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7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6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5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3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46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2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15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1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5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2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6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4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00A746-E3D3-4F61-ABFB-A6EB656CBEE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398E86-C9E8-430D-8E84-D8F31C977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4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Второе</a:t>
            </a:r>
            <a:r>
              <a:rPr lang="ru-RU" sz="7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марта.</a:t>
            </a:r>
            <a:b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Неопределённая форма глагола (инфинитив).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47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Вспомните!!!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ГЛАГОЛ?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ВИД ГЛАГОЛА?</a:t>
            </a:r>
          </a:p>
        </p:txBody>
      </p:sp>
    </p:spTree>
    <p:extLst>
      <p:ext uri="{BB962C8B-B14F-4D97-AF65-F5344CB8AC3E}">
        <p14:creationId xmlns:p14="http://schemas.microsoft.com/office/powerpoint/2010/main" val="38523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6" y="748145"/>
            <a:ext cx="9753598" cy="2743199"/>
          </a:xfrm>
        </p:spPr>
        <p:txBody>
          <a:bodyPr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ru-RU" sz="40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Инфинитив </a:t>
            </a:r>
            <a:r>
              <a:rPr lang="ru-RU" sz="3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 это неопределённая/ начальная форма глагола, которая обозначает действие, не привязанное к субъекту (лицу, числу, наклонению) и ко времени.  Глаголы в неопределённой форме отвечают на вопросы: что делать? что сделать</a:t>
            </a:r>
            <a:r>
              <a:rPr lang="ru-RU" sz="32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304308"/>
            <a:ext cx="9601196" cy="25715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 </a:t>
            </a:r>
            <a:r>
              <a:rPr lang="ru-RU" sz="3600" dirty="0"/>
              <a:t>функциям начальную форму глагола можно сравнить с </a:t>
            </a:r>
            <a:r>
              <a:rPr lang="ru-RU" sz="4000" i="1" dirty="0"/>
              <a:t>именительным падежом </a:t>
            </a:r>
            <a:r>
              <a:rPr lang="ru-RU" sz="3600" dirty="0"/>
              <a:t>существительного. Именно в форме инфинитива глаголы представлены в словарях.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Инфинитив образуется при помощи суффиксов: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b="1" dirty="0" smtClean="0"/>
              <a:t>-</a:t>
            </a:r>
            <a:r>
              <a:rPr lang="ru-RU" sz="4300" b="1" dirty="0" err="1"/>
              <a:t>ть</a:t>
            </a:r>
            <a:endParaRPr lang="ru-RU" sz="4300" b="1" dirty="0"/>
          </a:p>
          <a:p>
            <a:r>
              <a:rPr lang="ru-RU" sz="3600" dirty="0"/>
              <a:t>Например: </a:t>
            </a:r>
            <a:r>
              <a:rPr lang="ru-RU" sz="4300" i="1" dirty="0"/>
              <a:t>клеить, мазать, строить. </a:t>
            </a:r>
            <a:r>
              <a:rPr lang="ru-RU" sz="3600" dirty="0"/>
              <a:t> </a:t>
            </a:r>
          </a:p>
          <a:p>
            <a:endParaRPr lang="ru-RU" sz="3600" dirty="0"/>
          </a:p>
          <a:p>
            <a:r>
              <a:rPr lang="ru-RU" sz="4300" b="1" dirty="0"/>
              <a:t>-</a:t>
            </a:r>
            <a:r>
              <a:rPr lang="ru-RU" sz="4300" b="1" dirty="0" err="1"/>
              <a:t>ти</a:t>
            </a:r>
            <a:endParaRPr lang="ru-RU" sz="4300" b="1" dirty="0"/>
          </a:p>
          <a:p>
            <a:r>
              <a:rPr lang="ru-RU" sz="3600" dirty="0"/>
              <a:t>Например: </a:t>
            </a:r>
            <a:r>
              <a:rPr lang="ru-RU" sz="4300" i="1" dirty="0"/>
              <a:t>идти, ползти, везти.</a:t>
            </a:r>
          </a:p>
        </p:txBody>
      </p:sp>
    </p:spTree>
    <p:extLst>
      <p:ext uri="{BB962C8B-B14F-4D97-AF65-F5344CB8AC3E}">
        <p14:creationId xmlns:p14="http://schemas.microsoft.com/office/powerpoint/2010/main" val="3685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935183"/>
            <a:ext cx="9601195" cy="469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4" y="1393149"/>
            <a:ext cx="10051471" cy="4446541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основа глагола в форме 1-ого лица настоящего времени заканчивается на согласные Б, Т, Д, тогда инфинитив будет заканчиваться на 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случае буква -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становится частью основы слова.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гребу — грести, бреду — брести, мету — мести.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5" y="1309255"/>
            <a:ext cx="89569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глаголы в форме инфинитива заканчиваются на 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глаголах 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частью корня.</a:t>
            </a:r>
          </a:p>
          <a:p>
            <a:pPr algn="just"/>
            <a:r>
              <a:rPr lang="ru-RU" sz="4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беречь, жечь, мочь. </a:t>
            </a:r>
            <a:endParaRPr lang="ru-RU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6" y="1226127"/>
            <a:ext cx="9497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всего, для того чтобы найти основу инфинитива от формы глагола в единственном числе прошедшего времени, надо отнять от глагола в прошедшем времени суффикс -л- и окончание (если они есть). При этом необходимо учитывать возможность чередования согласной в основе слова.</a:t>
            </a:r>
          </a:p>
          <a:p>
            <a:pPr algn="r"/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клеил/ клеила - клеить, полз/ ползла - ползти. Но! грёб - грести, мёл - мести.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9" y="1184564"/>
            <a:ext cx="9663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минимум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растёт,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косить, находить, слагает,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разглагольствовать, замирает, щелкать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свистеть,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скрипеть, блестеть, затирает .</a:t>
            </a:r>
            <a:endParaRPr lang="ru-RU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254" y="2514600"/>
            <a:ext cx="9310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180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Второе марта. Классная работа.</vt:lpstr>
      <vt:lpstr>Вспомните!!! </vt:lpstr>
      <vt:lpstr>Инфинитив — это неопределённая/ начальная форма глагола, которая обозначает действие, не привязанное к субъекту (лицу, числу, наклонению) и ко времени.  Глаголы в неопределённой форме отвечают на вопросы: что делать? что сделать?</vt:lpstr>
      <vt:lpstr>Инфинитив образуется при помощи суффиксов: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марта. Классная работа.</dc:title>
  <dc:creator>Людмила Васильевна</dc:creator>
  <cp:lastModifiedBy>Людмила Васильевна</cp:lastModifiedBy>
  <cp:revision>4</cp:revision>
  <dcterms:created xsi:type="dcterms:W3CDTF">2021-02-28T10:49:57Z</dcterms:created>
  <dcterms:modified xsi:type="dcterms:W3CDTF">2021-02-28T11:15:54Z</dcterms:modified>
</cp:coreProperties>
</file>