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6" r:id="rId4"/>
    <p:sldId id="257" r:id="rId5"/>
    <p:sldId id="262" r:id="rId6"/>
    <p:sldId id="258" r:id="rId7"/>
    <p:sldId id="263" r:id="rId8"/>
    <p:sldId id="264" r:id="rId9"/>
    <p:sldId id="265" r:id="rId10"/>
    <p:sldId id="260" r:id="rId11"/>
    <p:sldId id="259" r:id="rId12"/>
    <p:sldId id="261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A147B-8780-488E-9448-B4C0CBAB64C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238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3BAD-C96D-418E-B798-7E8F903A94F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93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57B86-1582-4ADF-A896-58388879A8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285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0C05-FF7D-4BD7-B625-121B86F354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898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8E442-9B33-4DB9-86B2-AD41AF11DB9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87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E747E-5557-491E-BD72-2A43DA77F3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02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273E9-10F8-4934-BC09-A39F7F72F0F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65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B045-3169-4FD0-926A-ADDBBF77E3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841CE-C656-4F0F-B626-4EDC7E70C1D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3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7351F-C7A0-4D88-8DB1-AE6A3617222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21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F949D-4C9C-47AE-B01C-D82448B3E6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8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C7CFA61-DCE9-4F6A-8E5D-8772D85352A1}" type="datetimeFigureOut">
              <a:rPr lang="ru-RU" smtClean="0"/>
              <a:t>17.01.2017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D05786-077D-4C9F-ADE1-F0CBAA8FA6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9C9E1A-7D30-48A4-AEC2-093BED4D58A2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2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&#1042;%20&#1072;&#1074;&#1090;&#1086;&#1073;&#1091;&#1089;&#1077;.av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47.%20&#1052;&#1099;%20&#8211;%20&#1087;&#1072;&#1089;&#1089;&#1072;&#1078;&#1080;&#1088;&#1099;,%20&#1086;&#1073;&#1103;&#1079;&#1072;&#1085;&#1085;&#1086;&#1089;&#1090;&#1080;%20&#1087;&#1072;&#1089;&#1089;&#1072;&#1078;&#1080;&#1088;&#1072;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74;&#1080;&#1076;&#1099;%20&#1086;&#1073;&#1097;&#1077;&#1089;&#1090;&#1074;&#1077;&#1085;&#1085;&#1086;&#1075;&#1086;&#1090;&#1088;&#1072;&#1085;&#1089;&#1087;&#1086;&#1088;&#1090;&#1072;.pp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url?sa=i&amp;rct=j&amp;q=&amp;esrc=s&amp;source=images&amp;cd=&amp;cad=rja&amp;uact=8&amp;ved=0ahUKEwj-2qvd9OjKAhVBGZoKHcFUDc0QjRwIBw&amp;url=http://900igr.net/prezentatsii/pedagogika/SHkola-vezhlivosti/021-Pravila-vezhlivosti.html&amp;psig=AFQjCNGdaGK90vz6j5KMvGaPNvumDlm1FA&amp;ust=145504643931262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87;&#1088;&#1072;&#1074;&#1080;&#1083;&#1072;%20&#1087;&#1086;&#1074;&#1077;&#1076;&#1077;&#1085;&#1080;&#1103;%20&#1085;&#1072;%20&#1086;&#1089;&#1090;&#1072;&#1085;&#1086;&#1074;&#1082;&#1072;&#1093;.pp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url?sa=i&amp;rct=j&amp;q=&amp;esrc=s&amp;source=images&amp;cd=&amp;ved=0ahUKEwjRyeyZ7OjKAhUJEpoKHZ2UAPkQjRwIBw&amp;url=http://ped-kopilka.ru/blogs/bestik-irina/beseda-po-pd-dlja-uchaschihsja-3-klasa.html&amp;psig=AFQjCNE0KGOjtmeNIAXXpEgxRW-wgNj7Vw&amp;ust=145504417169112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source=images&amp;cd=&amp;cad=rja&amp;uact=8&amp;ved=0ahUKEwjck-CD9-jKAhUjGZoKHc2NBJcQjRwIBw&amp;url=http://mezinowskiyds5.ucoz.ru/index/pamjatki_po_pdd/0-109&amp;bvm=bv.113370389,d.bGQ&amp;psig=AFQjCNHJfP__wahs5kV9477FjTNb2hHZxA&amp;ust=1455047106726332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url?sa=i&amp;rct=j&amp;q=&amp;esrc=s&amp;source=images&amp;cd=&amp;cad=rja&amp;uact=8&amp;ved=0ahUKEwjl3N679-jKAhXIFZoKHbUyCZsQjRwIBw&amp;url=http://life.mosmetod.ru/index.php/item/pravila-bezopasnogo-povedeniya-passazhirov-v-gorodskom-transporte&amp;bvm=bv.113370389,d.bGQ&amp;psig=AFQjCNHJfP__wahs5kV9477FjTNb2hHZxA&amp;ust=145504710672633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ru/url?sa=i&amp;rct=j&amp;q=&amp;esrc=s&amp;source=images&amp;cd=&amp;cad=rja&amp;uact=8&amp;ved=0ahUKEwip4NON7-jKAhVIGZoKHTnoDM4QjRwIBw&amp;url=http://life.mosmetod.ru/index.php/item/pravila-bezopasnogo-povedeniya-passazhirov-v-gorodskom-transporte&amp;psig=AFQjCNE31mYp_NIEn9mIyEyHpHt5Ag_VrQ&amp;ust=145504473971002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3600450" y="1275160"/>
            <a:ext cx="4400550" cy="19442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7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Урок ОБЖ </a:t>
            </a:r>
          </a:p>
          <a:p>
            <a:pPr algn="ctr"/>
            <a:r>
              <a:rPr lang="ru-RU" sz="27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5 класс</a:t>
            </a: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3818"/>
            <a:ext cx="8865046" cy="112037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6" descr="МЧС РОССИИ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169" y="3381375"/>
            <a:ext cx="1783556" cy="1448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93495"/>
            <a:ext cx="2455069" cy="359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83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4949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AutoShape 2" descr="Картинки по запросу правила поведения в общественном транспорте для детей"/>
          <p:cNvSpPr>
            <a:spLocks noChangeAspect="1" noChangeArrowheads="1"/>
          </p:cNvSpPr>
          <p:nvPr/>
        </p:nvSpPr>
        <p:spPr bwMode="auto">
          <a:xfrm>
            <a:off x="0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правила поведения в общественном транспорте для детей"/>
          <p:cNvSpPr>
            <a:spLocks noChangeAspect="1" noChangeArrowheads="1"/>
          </p:cNvSpPr>
          <p:nvPr/>
        </p:nvSpPr>
        <p:spPr bwMode="auto">
          <a:xfrm>
            <a:off x="152400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Какое правило нарушила Дюймов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8" y="191464"/>
            <a:ext cx="8622412" cy="454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4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Чего не должен делать Буратино как пассаж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03649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59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79712" y="1383619"/>
            <a:ext cx="683061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В ОБЩЕСТВЕННОМ ТРАНСПОРТЕ.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Пятно 1 1">
            <a:hlinkClick r:id="rId2" action="ppaction://hlinkfile"/>
          </p:cNvPr>
          <p:cNvSpPr/>
          <p:nvPr/>
        </p:nvSpPr>
        <p:spPr>
          <a:xfrm>
            <a:off x="7716506" y="4173066"/>
            <a:ext cx="914400" cy="685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136981" y="339502"/>
            <a:ext cx="65091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ТЕМА УРОКА: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6981" y="2256331"/>
            <a:ext cx="2334014" cy="2919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348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но 1 2">
            <a:hlinkClick r:id="rId2" action="ppaction://hlinkfile"/>
          </p:cNvPr>
          <p:cNvSpPr/>
          <p:nvPr/>
        </p:nvSpPr>
        <p:spPr>
          <a:xfrm>
            <a:off x="7380312" y="4107953"/>
            <a:ext cx="914400" cy="685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452" y="1104900"/>
            <a:ext cx="3228975" cy="4038600"/>
          </a:xfrm>
          <a:prstGeom prst="rect">
            <a:avLst/>
          </a:prstGeom>
          <a:noFill/>
          <a:ln>
            <a:noFill/>
          </a:ln>
          <a:effectLst>
            <a:outerShdw dist="103779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2928938" y="123478"/>
            <a:ext cx="5603502" cy="3234085"/>
          </a:xfrm>
          <a:prstGeom prst="wedgeEllipseCallout">
            <a:avLst>
              <a:gd name="adj1" fmla="val -63040"/>
              <a:gd name="adj2" fmla="val 388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Здравствуйте, друзья!</a:t>
            </a:r>
            <a:br>
              <a:rPr lang="ru-RU" sz="20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Сегодня мы поговорим о том, как себя вести в автобусе, троллейбусе или трамвае. Итак...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ятно 2 1">
            <a:hlinkClick r:id="rId4" action="ppaction://hlinkpres?slideindex=1&amp;slidetitle="/>
          </p:cNvPr>
          <p:cNvSpPr/>
          <p:nvPr/>
        </p:nvSpPr>
        <p:spPr>
          <a:xfrm>
            <a:off x="6012160" y="4083918"/>
            <a:ext cx="792088" cy="6920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900igr.net/datas/pedagogika/SHkola-vezhlivosti/0021-021-Pravila-vezhlivost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7474"/>
            <a:ext cx="8784976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ятно 2 1">
            <a:hlinkClick r:id="rId4" action="ppaction://hlinkpres?slideindex=1&amp;slidetitle="/>
          </p:cNvPr>
          <p:cNvSpPr/>
          <p:nvPr/>
        </p:nvSpPr>
        <p:spPr>
          <a:xfrm>
            <a:off x="7164288" y="4371950"/>
            <a:ext cx="576064" cy="5555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8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5487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Воспитанный человек уступает место пожилым людям, малышам, женщинам с тяжелыми сумками. </a:t>
            </a:r>
            <a:endParaRPr lang="ru-RU" sz="2800" dirty="0"/>
          </a:p>
        </p:txBody>
      </p:sp>
      <p:pic>
        <p:nvPicPr>
          <p:cNvPr id="2050" name="Picture 2" descr="http://ped-kopilka.ru/upload/blogs/13150_dfc642eaa42eb52c90a4fbd981ef9c1c.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51670"/>
            <a:ext cx="6336704" cy="30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7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ittle.com.ua/images/stories/useful/16162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1809"/>
            <a:ext cx="712879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4148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Держись за поручни, если нет свободных мест.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688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life.mosmetod.ru/files/image/city/secure/regulations/1_html_m7491345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51570"/>
            <a:ext cx="7416824" cy="372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180528" y="249492"/>
            <a:ext cx="9324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Не заходи в транспорт с едой.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460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g0.liveinternet.ru/images/attach/b/4/112/854/112854976_large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605"/>
            <a:ext cx="8572500" cy="48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71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ife.mosmetod.ru/files/image/city/secure/regulations/0028-039-Dvizhenie-avtomobilj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98" y="1329612"/>
            <a:ext cx="7128792" cy="35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10992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пассажиры сделают не так?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1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Учебная">
  <a:themeElements>
    <a:clrScheme name="Учебн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Учебн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чебна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а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а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246</TotalTime>
  <Words>55</Words>
  <Application>Microsoft Office PowerPoint</Application>
  <PresentationFormat>Экран (16:9)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Воздушный поток</vt:lpstr>
      <vt:lpstr>Учебная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САКР</cp:lastModifiedBy>
  <cp:revision>15</cp:revision>
  <dcterms:created xsi:type="dcterms:W3CDTF">2016-02-08T18:44:29Z</dcterms:created>
  <dcterms:modified xsi:type="dcterms:W3CDTF">2017-01-17T07:26:16Z</dcterms:modified>
</cp:coreProperties>
</file>