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28224AA-F7F0-41AD-A4DD-358E7F3FF4A9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6E5CD5C-4E9B-40A0-9EA6-C4222AEB6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24AA-F7F0-41AD-A4DD-358E7F3FF4A9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CD5C-4E9B-40A0-9EA6-C4222AEB6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24AA-F7F0-41AD-A4DD-358E7F3FF4A9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CD5C-4E9B-40A0-9EA6-C4222AEB6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28224AA-F7F0-41AD-A4DD-358E7F3FF4A9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E5CD5C-4E9B-40A0-9EA6-C4222AEB6D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28224AA-F7F0-41AD-A4DD-358E7F3FF4A9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6E5CD5C-4E9B-40A0-9EA6-C4222AEB6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24AA-F7F0-41AD-A4DD-358E7F3FF4A9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CD5C-4E9B-40A0-9EA6-C4222AEB6D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24AA-F7F0-41AD-A4DD-358E7F3FF4A9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CD5C-4E9B-40A0-9EA6-C4222AEB6D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8224AA-F7F0-41AD-A4DD-358E7F3FF4A9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E5CD5C-4E9B-40A0-9EA6-C4222AEB6D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24AA-F7F0-41AD-A4DD-358E7F3FF4A9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CD5C-4E9B-40A0-9EA6-C4222AEB6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28224AA-F7F0-41AD-A4DD-358E7F3FF4A9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E5CD5C-4E9B-40A0-9EA6-C4222AEB6D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8224AA-F7F0-41AD-A4DD-358E7F3FF4A9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E5CD5C-4E9B-40A0-9EA6-C4222AEB6D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4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28224AA-F7F0-41AD-A4DD-358E7F3FF4A9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E5CD5C-4E9B-40A0-9EA6-C4222AEB6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liveinternet.ru/users/miss_sv/post311744277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864096"/>
          </a:xfrm>
        </p:spPr>
        <p:txBody>
          <a:bodyPr/>
          <a:lstStyle/>
          <a:p>
            <a:pPr algn="ctr"/>
            <a:r>
              <a:rPr lang="ru-RU" i="1" cap="all" dirty="0"/>
              <a:t>МИМОЗА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941168"/>
            <a:ext cx="8064896" cy="144016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400" dirty="0" smtClean="0"/>
              <a:t>Работу выполнила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2400" dirty="0" smtClean="0"/>
              <a:t>педагог дополнительного образования первой </a:t>
            </a:r>
            <a:r>
              <a:rPr lang="ru-RU" sz="2400" smtClean="0"/>
              <a:t>квалификационной категории Фролова </a:t>
            </a:r>
            <a:r>
              <a:rPr lang="ru-RU" sz="2400" dirty="0" smtClean="0"/>
              <a:t>Тамара Владимировна</a:t>
            </a:r>
            <a:endParaRPr lang="ru-RU" sz="2400" dirty="0"/>
          </a:p>
        </p:txBody>
      </p:sp>
      <p:pic>
        <p:nvPicPr>
          <p:cNvPr id="4" name="Рисунок 3" descr="http://cs14106.vk.me/c540106/v540106930/21eb9/k5B6HklPNjI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908720"/>
            <a:ext cx="345638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cs14106.vk.me/c540106/v540106930/21ecc/uQwm0djqZqg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l="50000" t="49953"/>
          <a:stretch>
            <a:fillRect/>
          </a:stretch>
        </p:blipFill>
        <p:spPr bwMode="auto">
          <a:xfrm>
            <a:off x="1691680" y="764704"/>
            <a:ext cx="5328592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cs14106.vk.me/c540106/v540106930/21ed5/nLx7oVWykhM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r="51204" b="51638"/>
          <a:stretch>
            <a:fillRect/>
          </a:stretch>
        </p:blipFill>
        <p:spPr bwMode="auto">
          <a:xfrm>
            <a:off x="1835696" y="764704"/>
            <a:ext cx="547260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cs14106.vk.me/c540106/v540106930/21ed5/nLx7oVWykhM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l="50000" t="632" b="50047"/>
          <a:stretch>
            <a:fillRect/>
          </a:stretch>
        </p:blipFill>
        <p:spPr bwMode="auto">
          <a:xfrm>
            <a:off x="1691680" y="764704"/>
            <a:ext cx="540060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cs14106.vk.me/c540106/v540106930/21ed5/nLx7oVWykhM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t="51544" r="50000"/>
          <a:stretch>
            <a:fillRect/>
          </a:stretch>
        </p:blipFill>
        <p:spPr bwMode="auto">
          <a:xfrm>
            <a:off x="1259632" y="620688"/>
            <a:ext cx="6336704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cs14106.vk.me/c540106/v540106930/21ed5/nLx7oVWykhM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l="50000" t="51544"/>
          <a:stretch>
            <a:fillRect/>
          </a:stretch>
        </p:blipFill>
        <p:spPr bwMode="auto">
          <a:xfrm>
            <a:off x="1763688" y="620688"/>
            <a:ext cx="540060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hlinkClick r:id="rId2"/>
              </a:rPr>
              <a:t>http://www.liveinternet.ru/users/miss_sv/post311744277/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400" dirty="0"/>
          </a:p>
        </p:txBody>
      </p:sp>
      <p:pic>
        <p:nvPicPr>
          <p:cNvPr id="4" name="Содержимое 3" descr="http://cs14106.vk.me/c540106/v540106930/21ede/YLYlaahBUr0.jpg"/>
          <p:cNvPicPr>
            <a:picLocks noGrp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440045" y="1600200"/>
            <a:ext cx="3501909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Для работы понадобятся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Жёлтые  шерстяные нитки</a:t>
            </a:r>
          </a:p>
          <a:p>
            <a:r>
              <a:rPr lang="ru-RU" sz="3200" dirty="0" smtClean="0"/>
              <a:t>Проволока</a:t>
            </a:r>
          </a:p>
          <a:p>
            <a:r>
              <a:rPr lang="ru-RU" sz="3200" dirty="0" smtClean="0"/>
              <a:t>Ножницы</a:t>
            </a:r>
          </a:p>
          <a:p>
            <a:r>
              <a:rPr lang="ru-RU" sz="3200" dirty="0" smtClean="0"/>
              <a:t>Зелёная гофрированная бумага</a:t>
            </a:r>
          </a:p>
          <a:p>
            <a:r>
              <a:rPr lang="ru-RU" sz="3200" dirty="0" smtClean="0"/>
              <a:t>Клей </a:t>
            </a:r>
            <a:endParaRPr lang="ru-RU" sz="32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s14106.vk.me/c540106/v540106930/21ec3/aR6sF1Fx7DQ.jpg"/>
          <p:cNvPicPr/>
          <p:nvPr/>
        </p:nvPicPr>
        <p:blipFill>
          <a:blip r:embed="rId2" cstate="print"/>
          <a:srcRect t="2652" r="50676" b="51578"/>
          <a:stretch>
            <a:fillRect/>
          </a:stretch>
        </p:blipFill>
        <p:spPr bwMode="auto">
          <a:xfrm>
            <a:off x="1403648" y="692696"/>
            <a:ext cx="5904656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s14106.vk.me/c540106/v540106930/21ec3/aR6sF1Fx7DQ.jpg"/>
          <p:cNvPicPr/>
          <p:nvPr/>
        </p:nvPicPr>
        <p:blipFill>
          <a:blip r:embed="rId2" cstate="print"/>
          <a:srcRect l="50000" t="1074" b="50000"/>
          <a:stretch>
            <a:fillRect/>
          </a:stretch>
        </p:blipFill>
        <p:spPr bwMode="auto">
          <a:xfrm>
            <a:off x="1547664" y="692696"/>
            <a:ext cx="6336704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s14106.vk.me/c540106/v540106930/21ec3/aR6sF1Fx7DQ.jpg"/>
          <p:cNvPicPr/>
          <p:nvPr/>
        </p:nvPicPr>
        <p:blipFill>
          <a:blip r:embed="rId2" cstate="print"/>
          <a:srcRect l="-66" t="50000" r="46245"/>
          <a:stretch>
            <a:fillRect/>
          </a:stretch>
        </p:blipFill>
        <p:spPr bwMode="auto">
          <a:xfrm>
            <a:off x="1331640" y="692696"/>
            <a:ext cx="648072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s14106.vk.me/c540106/v540106930/21ec3/aR6sF1Fx7DQ.jpg"/>
          <p:cNvPicPr/>
          <p:nvPr/>
        </p:nvPicPr>
        <p:blipFill>
          <a:blip r:embed="rId2" cstate="print"/>
          <a:srcRect l="54252" t="49696"/>
          <a:stretch>
            <a:fillRect/>
          </a:stretch>
        </p:blipFill>
        <p:spPr bwMode="auto">
          <a:xfrm>
            <a:off x="1259632" y="476672"/>
            <a:ext cx="6624736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cs14106.vk.me/c540106/v540106930/21ecc/uQwm0djqZqg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r="50000" b="50047"/>
          <a:stretch>
            <a:fillRect/>
          </a:stretch>
        </p:blipFill>
        <p:spPr bwMode="auto">
          <a:xfrm>
            <a:off x="1331640" y="476672"/>
            <a:ext cx="6336704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cs14106.vk.me/c540106/v540106930/21ecc/uQwm0djqZqg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l="50000" t="632" b="50047"/>
          <a:stretch>
            <a:fillRect/>
          </a:stretch>
        </p:blipFill>
        <p:spPr bwMode="auto">
          <a:xfrm>
            <a:off x="1691680" y="620688"/>
            <a:ext cx="554461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cs14106.vk.me/c540106/v540106930/21ecc/uQwm0djqZqg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l="753" t="49953" r="50000" b="726"/>
          <a:stretch>
            <a:fillRect/>
          </a:stretch>
        </p:blipFill>
        <p:spPr bwMode="auto">
          <a:xfrm>
            <a:off x="1547664" y="836712"/>
            <a:ext cx="554461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</TotalTime>
  <Words>29</Words>
  <Application>Microsoft Office PowerPoint</Application>
  <PresentationFormat>Экран (4:3)</PresentationFormat>
  <Paragraphs>10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МИМОЗА</vt:lpstr>
      <vt:lpstr>Для работы понадобятся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http://www.liveinternet.ru/users/miss_sv/post311744277/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МИМОЗА</dc:title>
  <dc:creator>Windows User</dc:creator>
  <cp:lastModifiedBy>Admin</cp:lastModifiedBy>
  <cp:revision>4</cp:revision>
  <dcterms:created xsi:type="dcterms:W3CDTF">2014-02-22T12:42:42Z</dcterms:created>
  <dcterms:modified xsi:type="dcterms:W3CDTF">2017-02-06T02:16:54Z</dcterms:modified>
</cp:coreProperties>
</file>