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sldIdLst>
    <p:sldId id="274" r:id="rId2"/>
    <p:sldId id="281" r:id="rId3"/>
    <p:sldId id="275" r:id="rId4"/>
    <p:sldId id="287" r:id="rId5"/>
    <p:sldId id="288" r:id="rId6"/>
    <p:sldId id="282" r:id="rId7"/>
    <p:sldId id="284" r:id="rId8"/>
    <p:sldId id="262" r:id="rId9"/>
    <p:sldId id="285" r:id="rId10"/>
    <p:sldId id="276" r:id="rId11"/>
    <p:sldId id="286" r:id="rId12"/>
    <p:sldId id="264" r:id="rId13"/>
    <p:sldId id="293" r:id="rId14"/>
    <p:sldId id="295" r:id="rId15"/>
    <p:sldId id="278" r:id="rId16"/>
    <p:sldId id="263" r:id="rId17"/>
    <p:sldId id="280" r:id="rId18"/>
    <p:sldId id="289" r:id="rId19"/>
    <p:sldId id="294" r:id="rId20"/>
    <p:sldId id="290" r:id="rId21"/>
    <p:sldId id="297" r:id="rId22"/>
    <p:sldId id="291" r:id="rId23"/>
    <p:sldId id="292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68760"/>
          </a:xfrm>
        </p:spPr>
        <p:txBody>
          <a:bodyPr/>
          <a:lstStyle/>
          <a:p>
            <a:pPr algn="l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      Quiz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7"/>
            <a:ext cx="5148064" cy="316835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Do You Know Great Britain Well?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2" y="2276872"/>
            <a:ext cx="2834078" cy="2125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2" y="4077223"/>
            <a:ext cx="3644826" cy="2780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3" y="32506"/>
            <a:ext cx="3446537" cy="25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r="6653" b="9968"/>
          <a:stretch/>
        </p:blipFill>
        <p:spPr>
          <a:xfrm>
            <a:off x="1069597" y="4605881"/>
            <a:ext cx="3253727" cy="2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name of the famous clock in London?</a:t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811336"/>
            <a:ext cx="3560578" cy="4930031"/>
          </a:xfrm>
        </p:spPr>
      </p:pic>
    </p:spTree>
    <p:extLst>
      <p:ext uri="{BB962C8B-B14F-4D97-AF65-F5344CB8AC3E}">
        <p14:creationId xmlns:p14="http://schemas.microsoft.com/office/powerpoint/2010/main" val="36528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Big Ben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736"/>
            <a:ext cx="3707904" cy="4672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88" y="2184047"/>
            <a:ext cx="3751312" cy="46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What is the main square in London?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4906888" cy="3201144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 smtClean="0">
                <a:solidFill>
                  <a:srgbClr val="002060"/>
                </a:solidFill>
              </a:rPr>
              <a:t>Trafalgar   square</a:t>
            </a:r>
            <a:r>
              <a:rPr lang="en-US" sz="3600" b="1" dirty="0">
                <a:solidFill>
                  <a:srgbClr val="002060"/>
                </a:solidFill>
              </a:rPr>
              <a:t>!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4" descr="Engl_Trafalgar_Squar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2175" t="6234"/>
          <a:stretch/>
        </p:blipFill>
        <p:spPr bwMode="auto">
          <a:xfrm>
            <a:off x="4498258" y="3477066"/>
            <a:ext cx="4645742" cy="335362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" y="3477066"/>
            <a:ext cx="4644008" cy="3380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067128" cy="1556792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Where </a:t>
            </a:r>
            <a:r>
              <a:rPr lang="en-US" sz="3200" dirty="0">
                <a:solidFill>
                  <a:srgbClr val="FF0000"/>
                </a:solidFill>
              </a:rPr>
              <a:t>can you </a:t>
            </a:r>
            <a:r>
              <a:rPr lang="en-US" sz="3200" dirty="0" smtClean="0">
                <a:solidFill>
                  <a:srgbClr val="FF0000"/>
                </a:solidFill>
              </a:rPr>
              <a:t>see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ravens in London?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Tower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51" y="19492"/>
            <a:ext cx="3555623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34072"/>
            <a:ext cx="5231904" cy="39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Who is the Head of State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Great Britain?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35696" y="2204864"/>
            <a:ext cx="6851104" cy="10801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The Queen Elizabeth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09090"/>
            <a:ext cx="55657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Where </a:t>
            </a:r>
            <a:r>
              <a:rPr lang="en-US" dirty="0">
                <a:solidFill>
                  <a:srgbClr val="FF0000"/>
                </a:solidFill>
              </a:rPr>
              <a:t>does the Queen live?</a:t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Buckingham Palace is the official residence and the London home of the Queen!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53" y="3201412"/>
            <a:ext cx="5976585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435280" cy="167850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Name the place where </a:t>
            </a:r>
            <a:br>
              <a:rPr lang="en-US" sz="3200" b="1" dirty="0" smtClean="0"/>
            </a:br>
            <a:r>
              <a:rPr lang="en-US" sz="3200" b="1" dirty="0" smtClean="0"/>
              <a:t>the Parliament works.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708920"/>
            <a:ext cx="3296345" cy="384929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4">
                    <a:lumMod val="50000"/>
                  </a:schemeClr>
                </a:solidFill>
              </a:rPr>
              <a:t>The Houses of Parliament are the place where Parliament works!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 descr="261206_london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tretch/>
        </p:blipFill>
        <p:spPr bwMode="auto">
          <a:xfrm>
            <a:off x="3851920" y="2204864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St. Paul’s </a:t>
            </a:r>
            <a:r>
              <a:rPr lang="en-US" dirty="0">
                <a:solidFill>
                  <a:srgbClr val="FF0000"/>
                </a:solidFill>
              </a:rPr>
              <a:t>Cathedral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a) Church  b) Tower   c) Bridge</a:t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4009628" cy="2746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480870" cy="33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Who lived in Sherwood Forest?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970784" cy="4602163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Robin Hood did.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3" y="1446760"/>
            <a:ext cx="3352288" cy="4934567"/>
          </a:xfrm>
        </p:spPr>
      </p:pic>
    </p:spTree>
    <p:extLst>
      <p:ext uri="{BB962C8B-B14F-4D97-AF65-F5344CB8AC3E}">
        <p14:creationId xmlns:p14="http://schemas.microsoft.com/office/powerpoint/2010/main" val="14033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largest and the oldest universities </a:t>
            </a:r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Britain?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Oxford university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cAMBRIDGE</a:t>
            </a:r>
            <a:r>
              <a:rPr lang="en-US" dirty="0" smtClean="0"/>
              <a:t> university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" y="2312372"/>
            <a:ext cx="4040188" cy="3028696"/>
          </a:xfr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6342" r="5501"/>
          <a:stretch/>
        </p:blipFill>
        <p:spPr>
          <a:xfrm>
            <a:off x="4422821" y="2348880"/>
            <a:ext cx="4704736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060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This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wonderful country has many different names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 Great Britain, the UK, England or just Britain.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2708920"/>
            <a:ext cx="4247327" cy="3417560"/>
          </a:xfrm>
        </p:spPr>
        <p:txBody>
          <a:bodyPr>
            <a:normAutofit fontScale="25000" lnSpcReduction="20000"/>
          </a:bodyPr>
          <a:lstStyle/>
          <a:p>
            <a:pPr marL="137160" indent="0">
              <a:lnSpc>
                <a:spcPct val="150000"/>
              </a:lnSpc>
              <a:buNone/>
            </a:pP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endParaRPr lang="en-US" sz="1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lnSpc>
                <a:spcPct val="150000"/>
              </a:lnSpc>
              <a:buNone/>
            </a:pPr>
            <a:r>
              <a:rPr lang="en-US" sz="1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official name </a:t>
            </a:r>
            <a:b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country?</a:t>
            </a:r>
            <a:r>
              <a:rPr lang="ru-RU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133672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2207036"/>
            <a:ext cx="468052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What is the famous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airport </a:t>
            </a:r>
            <a:r>
              <a:rPr lang="en-US" dirty="0">
                <a:solidFill>
                  <a:srgbClr val="FF0000"/>
                </a:solidFill>
              </a:rPr>
              <a:t>in London?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Heathrow Airport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36" y="2874441"/>
            <a:ext cx="4000500" cy="400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36" y="1445691"/>
            <a:ext cx="2286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6" y="1445691"/>
            <a:ext cx="2286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most famous bridge of London?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The Tower Bridge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348880"/>
            <a:ext cx="3312368" cy="2208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6834"/>
            <a:ext cx="5220072" cy="38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What is the </a:t>
            </a:r>
            <a:r>
              <a:rPr lang="en-US" dirty="0" err="1">
                <a:solidFill>
                  <a:srgbClr val="FF0000"/>
                </a:solidFill>
              </a:rPr>
              <a:t>favourite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hot </a:t>
            </a:r>
            <a:r>
              <a:rPr lang="en-US" dirty="0">
                <a:solidFill>
                  <a:srgbClr val="FF0000"/>
                </a:solidFill>
              </a:rPr>
              <a:t>drink in Britain?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87" y="2132856"/>
            <a:ext cx="5071385" cy="3521795"/>
          </a:xfrm>
        </p:spPr>
      </p:pic>
    </p:spTree>
    <p:extLst>
      <p:ext uri="{BB962C8B-B14F-4D97-AF65-F5344CB8AC3E}">
        <p14:creationId xmlns:p14="http://schemas.microsoft.com/office/powerpoint/2010/main" val="41444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the difference between English and Russian tea?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997549" cy="3329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9332"/>
            <a:ext cx="3479288" cy="33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971"/>
            <a:ext cx="3332286" cy="2548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" y="0"/>
            <a:ext cx="609600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16" y="0"/>
            <a:ext cx="5714186" cy="3428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3" y="3330069"/>
            <a:ext cx="6047248" cy="3610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 done!!!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Goodbye!!!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United Kingdom of Great Britain and Northern Ireland (the UK)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9475"/>
            <a:ext cx="3716534" cy="4708525"/>
          </a:xfrm>
        </p:spPr>
      </p:pic>
    </p:spTree>
    <p:extLst>
      <p:ext uri="{BB962C8B-B14F-4D97-AF65-F5344CB8AC3E}">
        <p14:creationId xmlns:p14="http://schemas.microsoft.com/office/powerpoint/2010/main" val="17609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four parts of the UK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r>
              <a:rPr lang="en-US" dirty="0" smtClean="0"/>
              <a:t>Scotland</a:t>
            </a:r>
          </a:p>
          <a:p>
            <a:r>
              <a:rPr lang="en-US" dirty="0" smtClean="0"/>
              <a:t>Wales</a:t>
            </a:r>
          </a:p>
          <a:p>
            <a:r>
              <a:rPr lang="en-US" dirty="0" smtClean="0"/>
              <a:t>Northern Ireland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r="4471" b="3655"/>
          <a:stretch/>
        </p:blipFill>
        <p:spPr>
          <a:xfrm>
            <a:off x="4393246" y="1516054"/>
            <a:ext cx="4750754" cy="5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3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main </a:t>
            </a:r>
            <a:r>
              <a:rPr lang="en-US" dirty="0" err="1" smtClean="0"/>
              <a:t>colours</a:t>
            </a:r>
            <a:r>
              <a:rPr lang="en-US" dirty="0" smtClean="0"/>
              <a:t> of the Union Flag?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5013"/>
            <a:ext cx="8229600" cy="4358898"/>
          </a:xfrm>
        </p:spPr>
      </p:pic>
    </p:spTree>
    <p:extLst>
      <p:ext uri="{BB962C8B-B14F-4D97-AF65-F5344CB8AC3E}">
        <p14:creationId xmlns:p14="http://schemas.microsoft.com/office/powerpoint/2010/main" val="20404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capital of England?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1512167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LONDON is the capital of England.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3387521"/>
            <a:ext cx="4572794" cy="3467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7" y="3406775"/>
            <a:ext cx="46021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river is London situated on?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619"/>
            <a:ext cx="7193785" cy="53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London, the capital of Britain,  is situated on the river Thames…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6968"/>
          <a:stretch/>
        </p:blipFill>
        <p:spPr>
          <a:xfrm>
            <a:off x="4113982" y="3552825"/>
            <a:ext cx="5014452" cy="3305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53" y="1700808"/>
            <a:ext cx="4841577" cy="3217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symbol of England?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21688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668253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806</TotalTime>
  <Words>207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Quiz</vt:lpstr>
      <vt:lpstr> This wonderful country has many different names: Great Britain, the UK, England or just Britain. </vt:lpstr>
      <vt:lpstr>The United Kingdom of Great Britain and Northern Ireland (the UK)</vt:lpstr>
      <vt:lpstr>Name four parts of the UK</vt:lpstr>
      <vt:lpstr>What are the main colours of the Union Flag?</vt:lpstr>
      <vt:lpstr>What is the capital of England? </vt:lpstr>
      <vt:lpstr>What river is London situated on? </vt:lpstr>
      <vt:lpstr>London, the capital of Britain,  is situated on the river Thames…</vt:lpstr>
      <vt:lpstr>What is the symbol of England?</vt:lpstr>
      <vt:lpstr>What is the name of the famous clock in London? </vt:lpstr>
      <vt:lpstr>Big Ben</vt:lpstr>
      <vt:lpstr>What is the main square in London?</vt:lpstr>
      <vt:lpstr>        Where can you see  ravens in London? </vt:lpstr>
      <vt:lpstr>Who is the Head of State  in Great Britain? </vt:lpstr>
      <vt:lpstr> Where does the Queen live? </vt:lpstr>
      <vt:lpstr>Name the place where  the Parliament works.</vt:lpstr>
      <vt:lpstr>  What is St. Paul’s Cathedral?  a) Church  b) Tower   c) Bridge  </vt:lpstr>
      <vt:lpstr>Who lived in Sherwood Forest? </vt:lpstr>
      <vt:lpstr>What are the largest and the oldest universities in Britain?</vt:lpstr>
      <vt:lpstr>What is the famous  airport in London? </vt:lpstr>
      <vt:lpstr>What is the most famous bridge of London?</vt:lpstr>
      <vt:lpstr>What is the favourite  hot drink in Britain? </vt:lpstr>
      <vt:lpstr> What is the difference between English and Russian tea? </vt:lpstr>
      <vt:lpstr>Well done!!!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Таня</cp:lastModifiedBy>
  <cp:revision>55</cp:revision>
  <dcterms:created xsi:type="dcterms:W3CDTF">2012-02-21T15:07:42Z</dcterms:created>
  <dcterms:modified xsi:type="dcterms:W3CDTF">2015-11-16T16:29:28Z</dcterms:modified>
</cp:coreProperties>
</file>