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67" r:id="rId4"/>
    <p:sldId id="260" r:id="rId5"/>
    <p:sldId id="261" r:id="rId6"/>
    <p:sldId id="264" r:id="rId7"/>
    <p:sldId id="265" r:id="rId8"/>
    <p:sldId id="266" r:id="rId9"/>
    <p:sldId id="268" r:id="rId10"/>
    <p:sldId id="272" r:id="rId11"/>
    <p:sldId id="270" r:id="rId12"/>
    <p:sldId id="273" r:id="rId13"/>
    <p:sldId id="271" r:id="rId14"/>
    <p:sldId id="276" r:id="rId15"/>
    <p:sldId id="262" r:id="rId16"/>
    <p:sldId id="275" r:id="rId17"/>
    <p:sldId id="258" r:id="rId18"/>
    <p:sldId id="269" r:id="rId19"/>
    <p:sldId id="263" r:id="rId20"/>
    <p:sldId id="25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9A531-58CB-467A-B86B-042E3FC3F2FA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DC9EC-178F-467E-9DAC-3B4CDA6A3B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9A531-58CB-467A-B86B-042E3FC3F2FA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DC9EC-178F-467E-9DAC-3B4CDA6A3B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9A531-58CB-467A-B86B-042E3FC3F2FA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DC9EC-178F-467E-9DAC-3B4CDA6A3B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9A531-58CB-467A-B86B-042E3FC3F2FA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DC9EC-178F-467E-9DAC-3B4CDA6A3B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9A531-58CB-467A-B86B-042E3FC3F2FA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DC9EC-178F-467E-9DAC-3B4CDA6A3B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9A531-58CB-467A-B86B-042E3FC3F2FA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DC9EC-178F-467E-9DAC-3B4CDA6A3B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9A531-58CB-467A-B86B-042E3FC3F2FA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DC9EC-178F-467E-9DAC-3B4CDA6A3B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9A531-58CB-467A-B86B-042E3FC3F2FA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DC9EC-178F-467E-9DAC-3B4CDA6A3B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9A531-58CB-467A-B86B-042E3FC3F2FA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DC9EC-178F-467E-9DAC-3B4CDA6A3B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9A531-58CB-467A-B86B-042E3FC3F2FA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DC9EC-178F-467E-9DAC-3B4CDA6A3B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9A531-58CB-467A-B86B-042E3FC3F2FA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DC9EC-178F-467E-9DAC-3B4CDA6A3B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9A531-58CB-467A-B86B-042E3FC3F2FA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C9EC-178F-467E-9DAC-3B4CDA6A3B5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3315" name="Picture 3" descr="C:\Users\Admin\Desktop\овощи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000637"/>
            <a:ext cx="5357818" cy="1857364"/>
          </a:xfrm>
          <a:prstGeom prst="rect">
            <a:avLst/>
          </a:prstGeom>
          <a:noFill/>
        </p:spPr>
      </p:pic>
      <p:pic>
        <p:nvPicPr>
          <p:cNvPr id="10" name="Picture 3" descr="C:\Users\Admin\Desktop\овощи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86182" y="5000637"/>
            <a:ext cx="5357818" cy="1857364"/>
          </a:xfrm>
          <a:prstGeom prst="rect">
            <a:avLst/>
          </a:prstGeom>
          <a:noFill/>
        </p:spPr>
      </p:pic>
      <p:pic>
        <p:nvPicPr>
          <p:cNvPr id="11" name="Picture 6"/>
          <p:cNvPicPr>
            <a:picLocks noChangeAspect="1" noChangeArrowheads="1"/>
          </p:cNvPicPr>
          <p:nvPr userDrawn="1"/>
        </p:nvPicPr>
        <p:blipFill>
          <a:blip r:embed="rId14" cstate="print"/>
          <a:srcRect l="12500" r="14285" b="2856"/>
          <a:stretch>
            <a:fillRect/>
          </a:stretch>
        </p:blipFill>
        <p:spPr bwMode="auto">
          <a:xfrm>
            <a:off x="6572232" y="428604"/>
            <a:ext cx="2571768" cy="2132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71670" y="2500306"/>
            <a:ext cx="45231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1" cap="none" spc="0" dirty="0" smtClean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ВИТАМИНЫ</a:t>
            </a:r>
            <a:endParaRPr lang="ru-RU" sz="5400" b="1" cap="none" spc="0" dirty="0">
              <a:ln w="24500" cmpd="dbl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llyslide.com/thumbs_2/9998039fe6e096ac31fa0066367d34ae/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0"/>
            <a:ext cx="7620000" cy="6572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ds02.infourok.ru/uploads/ex/0973/0004d7ea-9f261f13/img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42"/>
            <a:ext cx="7358114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fotohomka.ru/images/Jan/08/4cc4f131a1c5ac90b69834c1f6abf173/mini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571480"/>
            <a:ext cx="6559565" cy="53578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im0-tub-ru.yandex.net/i?id=6309c6c345e68d3d1c08497e905e0a25&amp;n=33&amp;h=215&amp;w=2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285728"/>
            <a:ext cx="7345383" cy="52149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microbik.ru/dostb/%D0%9F%D1%80%D0%BE%D0%B1%D0%BB%D0%B5%D0%BC%D0%B0%3A+%D0%BD%D0%B5+%D0%B2%D1%81%D0%B5%D0%B3%D0%B4%D0%B0+%D1%83%D0%BC%D0%B5%D0%B5%D0%BC+%D0%BF%D1%80%D0%B0%D0%B2%D0%B8%D0%BB%D1%8C%D0%BD%D0%BE+%D0%B2%D1%8B%D0%B1%D0%B8%D1%80%D0%B0%D1%82%D1%8C+%D0%BF%D1%80%D0%BE%D0%B4%D1%83%D0%BA%D1%82%D1%8B+%D0%B4%D0%BB%D1%8F+%D0%B7%D0%B4%D0%BE%D1%80%D0%BE%D0%B2%D0%BE%D0%B3%D0%BE+%D0%BF%D0%B8%D1%82%D0%B0%D0%BD%D0%B8%D1%8F+%28%D0%BD%D0%B5+%D0%B7%D0%BD%D0%B0%D0%B5%D0%BC+%D0%BE+%D0%BF%D0%BE%D0%BB%D1%8C%D0%B7%D0%B5+%D0%BE%D0%B2%D0%BE%D1%89%D0%B5%D0%B9+%D0%B8+%D1%84%D1%80%D1%83%D0%BA%D1%82%D0%BE%D0%B2+%D0%B4%D0%BB%D1%8F+%D0%BE%D1%80%D0%B3%D0%B0%D0%BD%D0%B8%D0%B7%D0%BC%D0%B0%29b/img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7620000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71472" y="1142984"/>
            <a:ext cx="600436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Пользователь\Desktop\витамины\img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215370" cy="614366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fs01.infourok.ru/images/doc/22/28874/im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0"/>
            <a:ext cx="7131069" cy="5286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71472" y="1142984"/>
            <a:ext cx="6004367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ИСПРАВЬ ошибку: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Я сегодня утром съела морковку, получила много витамина Д.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Катя очень любит пить чай с сыром. Она получает витамин В.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Вчера моя мама испекла пирожки с печенью, в которой очень много витамина 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71472" y="1142984"/>
            <a:ext cx="600436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http://fs1.ppt4web.ru/images/9703/86360/640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500042"/>
            <a:ext cx="7774012" cy="542928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71472" y="1142984"/>
            <a:ext cx="600436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Picture 1" descr="C:\Users\Пользователь\Desktop\витамины\img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7215206" cy="564360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витамины\img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pt4web.ru/images/111/13033/310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7358114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71472" y="1142984"/>
            <a:ext cx="600436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http://www.lechim-prosto.ru/wp-content/uploads/2015/07/normalizatsiya-pitaniya-ot-vydeleniya-iz-vlagalishha-1024x1024.jpg.pagespeed.ce.p1LeUJyY_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7572429" cy="514353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71472" y="1142984"/>
            <a:ext cx="600436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" name="Picture 1" descr="C:\Users\Пользователь\Desktop\витамины\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7358114" cy="564360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71472" y="1142984"/>
            <a:ext cx="600436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 descr="http://fs1.ppt4web.ru/images/5418/69444/640/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142852"/>
            <a:ext cx="7774012" cy="592935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71472" y="1142984"/>
            <a:ext cx="600436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4" name="Picture 2" descr="http://ppt4web.ru/images/1344/33875/640/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0"/>
            <a:ext cx="6429419" cy="578645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71472" y="1142984"/>
            <a:ext cx="600436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2" name="Picture 4" descr="https://fs00.infourok.ru/images/doc/311/310901/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571480"/>
            <a:ext cx="6702441" cy="53578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00.infourok.ru/images/doc/280/285670/img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642918"/>
            <a:ext cx="7345383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</TotalTime>
  <Words>4</Words>
  <Application>Microsoft Office PowerPoint</Application>
  <PresentationFormat>Экран (4:3)</PresentationFormat>
  <Paragraphs>11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</cp:lastModifiedBy>
  <cp:revision>19</cp:revision>
  <dcterms:created xsi:type="dcterms:W3CDTF">2014-12-13T14:49:51Z</dcterms:created>
  <dcterms:modified xsi:type="dcterms:W3CDTF">2017-03-12T08:13:29Z</dcterms:modified>
</cp:coreProperties>
</file>