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29431FC-A679-4ACC-90B0-AC4BEBC2FEA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4BFCAC-5376-45C0-8B41-EC337B001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9"/>
          <p:cNvGrpSpPr>
            <a:grpSpLocks/>
          </p:cNvGrpSpPr>
          <p:nvPr/>
        </p:nvGrpSpPr>
        <p:grpSpPr bwMode="auto">
          <a:xfrm>
            <a:off x="1071538" y="3000372"/>
            <a:ext cx="2587630" cy="2857520"/>
            <a:chOff x="249" y="2069"/>
            <a:chExt cx="1134" cy="1113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 rot="-333198">
              <a:off x="249" y="2069"/>
              <a:ext cx="1134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 rot="-333198">
              <a:off x="251" y="2067"/>
              <a:ext cx="1092" cy="1071"/>
              <a:chOff x="270" y="2090"/>
              <a:chExt cx="1092" cy="1071"/>
            </a:xfrm>
          </p:grpSpPr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430" y="2673"/>
                <a:ext cx="435" cy="437"/>
              </a:xfrm>
              <a:custGeom>
                <a:avLst/>
                <a:gdLst>
                  <a:gd name="T0" fmla="*/ 370 w 435"/>
                  <a:gd name="T1" fmla="*/ 437 h 437"/>
                  <a:gd name="T2" fmla="*/ 435 w 435"/>
                  <a:gd name="T3" fmla="*/ 434 h 437"/>
                  <a:gd name="T4" fmla="*/ 432 w 435"/>
                  <a:gd name="T5" fmla="*/ 183 h 437"/>
                  <a:gd name="T6" fmla="*/ 431 w 435"/>
                  <a:gd name="T7" fmla="*/ 0 h 437"/>
                  <a:gd name="T8" fmla="*/ 368 w 435"/>
                  <a:gd name="T9" fmla="*/ 39 h 437"/>
                  <a:gd name="T10" fmla="*/ 300 w 435"/>
                  <a:gd name="T11" fmla="*/ 75 h 437"/>
                  <a:gd name="T12" fmla="*/ 117 w 435"/>
                  <a:gd name="T13" fmla="*/ 107 h 437"/>
                  <a:gd name="T14" fmla="*/ 25 w 435"/>
                  <a:gd name="T15" fmla="*/ 124 h 437"/>
                  <a:gd name="T16" fmla="*/ 0 w 435"/>
                  <a:gd name="T17" fmla="*/ 137 h 437"/>
                  <a:gd name="T18" fmla="*/ 12 w 435"/>
                  <a:gd name="T19" fmla="*/ 245 h 437"/>
                  <a:gd name="T20" fmla="*/ 20 w 435"/>
                  <a:gd name="T21" fmla="*/ 435 h 437"/>
                  <a:gd name="T22" fmla="*/ 216 w 435"/>
                  <a:gd name="T23" fmla="*/ 434 h 437"/>
                  <a:gd name="T24" fmla="*/ 270 w 435"/>
                  <a:gd name="T25" fmla="*/ 257 h 437"/>
                  <a:gd name="T26" fmla="*/ 305 w 435"/>
                  <a:gd name="T27" fmla="*/ 122 h 437"/>
                  <a:gd name="T28" fmla="*/ 337 w 435"/>
                  <a:gd name="T29" fmla="*/ 281 h 437"/>
                  <a:gd name="T30" fmla="*/ 370 w 435"/>
                  <a:gd name="T31" fmla="*/ 437 h 437"/>
                  <a:gd name="T32" fmla="*/ 370 w 435"/>
                  <a:gd name="T33" fmla="*/ 437 h 4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5"/>
                  <a:gd name="T52" fmla="*/ 0 h 437"/>
                  <a:gd name="T53" fmla="*/ 435 w 435"/>
                  <a:gd name="T54" fmla="*/ 437 h 4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5" h="437">
                    <a:moveTo>
                      <a:pt x="370" y="437"/>
                    </a:moveTo>
                    <a:lnTo>
                      <a:pt x="435" y="434"/>
                    </a:lnTo>
                    <a:lnTo>
                      <a:pt x="432" y="183"/>
                    </a:lnTo>
                    <a:lnTo>
                      <a:pt x="431" y="0"/>
                    </a:lnTo>
                    <a:lnTo>
                      <a:pt x="368" y="39"/>
                    </a:lnTo>
                    <a:lnTo>
                      <a:pt x="300" y="75"/>
                    </a:lnTo>
                    <a:lnTo>
                      <a:pt x="117" y="107"/>
                    </a:lnTo>
                    <a:lnTo>
                      <a:pt x="25" y="124"/>
                    </a:lnTo>
                    <a:lnTo>
                      <a:pt x="0" y="137"/>
                    </a:lnTo>
                    <a:lnTo>
                      <a:pt x="12" y="245"/>
                    </a:lnTo>
                    <a:lnTo>
                      <a:pt x="20" y="435"/>
                    </a:lnTo>
                    <a:lnTo>
                      <a:pt x="216" y="434"/>
                    </a:lnTo>
                    <a:lnTo>
                      <a:pt x="270" y="257"/>
                    </a:lnTo>
                    <a:lnTo>
                      <a:pt x="305" y="122"/>
                    </a:lnTo>
                    <a:lnTo>
                      <a:pt x="337" y="281"/>
                    </a:lnTo>
                    <a:lnTo>
                      <a:pt x="370" y="437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858" y="2627"/>
                <a:ext cx="124" cy="484"/>
              </a:xfrm>
              <a:custGeom>
                <a:avLst/>
                <a:gdLst>
                  <a:gd name="T0" fmla="*/ 6 w 124"/>
                  <a:gd name="T1" fmla="*/ 481 h 484"/>
                  <a:gd name="T2" fmla="*/ 118 w 124"/>
                  <a:gd name="T3" fmla="*/ 484 h 484"/>
                  <a:gd name="T4" fmla="*/ 118 w 124"/>
                  <a:gd name="T5" fmla="*/ 333 h 484"/>
                  <a:gd name="T6" fmla="*/ 118 w 124"/>
                  <a:gd name="T7" fmla="*/ 253 h 484"/>
                  <a:gd name="T8" fmla="*/ 79 w 124"/>
                  <a:gd name="T9" fmla="*/ 187 h 484"/>
                  <a:gd name="T10" fmla="*/ 70 w 124"/>
                  <a:gd name="T11" fmla="*/ 60 h 484"/>
                  <a:gd name="T12" fmla="*/ 124 w 124"/>
                  <a:gd name="T13" fmla="*/ 0 h 484"/>
                  <a:gd name="T14" fmla="*/ 66 w 124"/>
                  <a:gd name="T15" fmla="*/ 10 h 484"/>
                  <a:gd name="T16" fmla="*/ 0 w 124"/>
                  <a:gd name="T17" fmla="*/ 45 h 484"/>
                  <a:gd name="T18" fmla="*/ 4 w 124"/>
                  <a:gd name="T19" fmla="*/ 188 h 484"/>
                  <a:gd name="T20" fmla="*/ 6 w 124"/>
                  <a:gd name="T21" fmla="*/ 428 h 484"/>
                  <a:gd name="T22" fmla="*/ 6 w 124"/>
                  <a:gd name="T23" fmla="*/ 481 h 484"/>
                  <a:gd name="T24" fmla="*/ 6 w 124"/>
                  <a:gd name="T25" fmla="*/ 481 h 4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4"/>
                  <a:gd name="T40" fmla="*/ 0 h 484"/>
                  <a:gd name="T41" fmla="*/ 124 w 124"/>
                  <a:gd name="T42" fmla="*/ 484 h 4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4" h="484">
                    <a:moveTo>
                      <a:pt x="6" y="481"/>
                    </a:moveTo>
                    <a:lnTo>
                      <a:pt x="118" y="484"/>
                    </a:lnTo>
                    <a:lnTo>
                      <a:pt x="118" y="333"/>
                    </a:lnTo>
                    <a:lnTo>
                      <a:pt x="118" y="253"/>
                    </a:lnTo>
                    <a:lnTo>
                      <a:pt x="79" y="187"/>
                    </a:lnTo>
                    <a:lnTo>
                      <a:pt x="70" y="60"/>
                    </a:lnTo>
                    <a:lnTo>
                      <a:pt x="124" y="0"/>
                    </a:lnTo>
                    <a:lnTo>
                      <a:pt x="66" y="10"/>
                    </a:lnTo>
                    <a:lnTo>
                      <a:pt x="0" y="45"/>
                    </a:lnTo>
                    <a:lnTo>
                      <a:pt x="4" y="188"/>
                    </a:lnTo>
                    <a:lnTo>
                      <a:pt x="6" y="428"/>
                    </a:lnTo>
                    <a:lnTo>
                      <a:pt x="6" y="481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646" y="2796"/>
                <a:ext cx="153" cy="357"/>
              </a:xfrm>
              <a:custGeom>
                <a:avLst/>
                <a:gdLst>
                  <a:gd name="T0" fmla="*/ 59 w 153"/>
                  <a:gd name="T1" fmla="*/ 102 h 357"/>
                  <a:gd name="T2" fmla="*/ 90 w 153"/>
                  <a:gd name="T3" fmla="*/ 0 h 357"/>
                  <a:gd name="T4" fmla="*/ 128 w 153"/>
                  <a:gd name="T5" fmla="*/ 202 h 357"/>
                  <a:gd name="T6" fmla="*/ 153 w 153"/>
                  <a:gd name="T7" fmla="*/ 318 h 357"/>
                  <a:gd name="T8" fmla="*/ 95 w 153"/>
                  <a:gd name="T9" fmla="*/ 357 h 357"/>
                  <a:gd name="T10" fmla="*/ 0 w 153"/>
                  <a:gd name="T11" fmla="*/ 311 h 357"/>
                  <a:gd name="T12" fmla="*/ 44 w 153"/>
                  <a:gd name="T13" fmla="*/ 158 h 357"/>
                  <a:gd name="T14" fmla="*/ 59 w 153"/>
                  <a:gd name="T15" fmla="*/ 102 h 357"/>
                  <a:gd name="T16" fmla="*/ 59 w 153"/>
                  <a:gd name="T17" fmla="*/ 102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3"/>
                  <a:gd name="T28" fmla="*/ 0 h 357"/>
                  <a:gd name="T29" fmla="*/ 153 w 153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3" h="357">
                    <a:moveTo>
                      <a:pt x="59" y="102"/>
                    </a:moveTo>
                    <a:lnTo>
                      <a:pt x="90" y="0"/>
                    </a:lnTo>
                    <a:lnTo>
                      <a:pt x="128" y="202"/>
                    </a:lnTo>
                    <a:lnTo>
                      <a:pt x="153" y="318"/>
                    </a:lnTo>
                    <a:lnTo>
                      <a:pt x="95" y="357"/>
                    </a:lnTo>
                    <a:lnTo>
                      <a:pt x="0" y="311"/>
                    </a:lnTo>
                    <a:lnTo>
                      <a:pt x="44" y="15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861" y="2313"/>
                <a:ext cx="124" cy="260"/>
              </a:xfrm>
              <a:custGeom>
                <a:avLst/>
                <a:gdLst>
                  <a:gd name="T0" fmla="*/ 0 w 124"/>
                  <a:gd name="T1" fmla="*/ 0 h 260"/>
                  <a:gd name="T2" fmla="*/ 118 w 124"/>
                  <a:gd name="T3" fmla="*/ 5 h 260"/>
                  <a:gd name="T4" fmla="*/ 124 w 124"/>
                  <a:gd name="T5" fmla="*/ 202 h 260"/>
                  <a:gd name="T6" fmla="*/ 72 w 124"/>
                  <a:gd name="T7" fmla="*/ 217 h 260"/>
                  <a:gd name="T8" fmla="*/ 1 w 124"/>
                  <a:gd name="T9" fmla="*/ 260 h 260"/>
                  <a:gd name="T10" fmla="*/ 0 w 124"/>
                  <a:gd name="T11" fmla="*/ 130 h 260"/>
                  <a:gd name="T12" fmla="*/ 0 w 124"/>
                  <a:gd name="T13" fmla="*/ 0 h 260"/>
                  <a:gd name="T14" fmla="*/ 0 w 124"/>
                  <a:gd name="T15" fmla="*/ 0 h 2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"/>
                  <a:gd name="T25" fmla="*/ 0 h 260"/>
                  <a:gd name="T26" fmla="*/ 124 w 124"/>
                  <a:gd name="T27" fmla="*/ 260 h 2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" h="260">
                    <a:moveTo>
                      <a:pt x="0" y="0"/>
                    </a:moveTo>
                    <a:lnTo>
                      <a:pt x="118" y="5"/>
                    </a:lnTo>
                    <a:lnTo>
                      <a:pt x="124" y="202"/>
                    </a:lnTo>
                    <a:lnTo>
                      <a:pt x="72" y="217"/>
                    </a:lnTo>
                    <a:lnTo>
                      <a:pt x="1" y="260"/>
                    </a:lnTo>
                    <a:lnTo>
                      <a:pt x="0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389" y="2128"/>
                <a:ext cx="474" cy="589"/>
              </a:xfrm>
              <a:custGeom>
                <a:avLst/>
                <a:gdLst>
                  <a:gd name="T0" fmla="*/ 248 w 474"/>
                  <a:gd name="T1" fmla="*/ 0 h 589"/>
                  <a:gd name="T2" fmla="*/ 269 w 474"/>
                  <a:gd name="T3" fmla="*/ 53 h 589"/>
                  <a:gd name="T4" fmla="*/ 316 w 474"/>
                  <a:gd name="T5" fmla="*/ 116 h 589"/>
                  <a:gd name="T6" fmla="*/ 362 w 474"/>
                  <a:gd name="T7" fmla="*/ 152 h 589"/>
                  <a:gd name="T8" fmla="*/ 425 w 474"/>
                  <a:gd name="T9" fmla="*/ 180 h 589"/>
                  <a:gd name="T10" fmla="*/ 473 w 474"/>
                  <a:gd name="T11" fmla="*/ 188 h 589"/>
                  <a:gd name="T12" fmla="*/ 473 w 474"/>
                  <a:gd name="T13" fmla="*/ 336 h 589"/>
                  <a:gd name="T14" fmla="*/ 474 w 474"/>
                  <a:gd name="T15" fmla="*/ 446 h 589"/>
                  <a:gd name="T16" fmla="*/ 399 w 474"/>
                  <a:gd name="T17" fmla="*/ 493 h 589"/>
                  <a:gd name="T18" fmla="*/ 313 w 474"/>
                  <a:gd name="T19" fmla="*/ 531 h 589"/>
                  <a:gd name="T20" fmla="*/ 221 w 474"/>
                  <a:gd name="T21" fmla="*/ 565 h 589"/>
                  <a:gd name="T22" fmla="*/ 110 w 474"/>
                  <a:gd name="T23" fmla="*/ 575 h 589"/>
                  <a:gd name="T24" fmla="*/ 34 w 474"/>
                  <a:gd name="T25" fmla="*/ 589 h 589"/>
                  <a:gd name="T26" fmla="*/ 17 w 474"/>
                  <a:gd name="T27" fmla="*/ 518 h 589"/>
                  <a:gd name="T28" fmla="*/ 0 w 474"/>
                  <a:gd name="T29" fmla="*/ 470 h 589"/>
                  <a:gd name="T30" fmla="*/ 49 w 474"/>
                  <a:gd name="T31" fmla="*/ 467 h 589"/>
                  <a:gd name="T32" fmla="*/ 105 w 474"/>
                  <a:gd name="T33" fmla="*/ 435 h 589"/>
                  <a:gd name="T34" fmla="*/ 145 w 474"/>
                  <a:gd name="T35" fmla="*/ 372 h 589"/>
                  <a:gd name="T36" fmla="*/ 148 w 474"/>
                  <a:gd name="T37" fmla="*/ 264 h 589"/>
                  <a:gd name="T38" fmla="*/ 119 w 474"/>
                  <a:gd name="T39" fmla="*/ 144 h 589"/>
                  <a:gd name="T40" fmla="*/ 95 w 474"/>
                  <a:gd name="T41" fmla="*/ 93 h 589"/>
                  <a:gd name="T42" fmla="*/ 248 w 474"/>
                  <a:gd name="T43" fmla="*/ 0 h 589"/>
                  <a:gd name="T44" fmla="*/ 248 w 474"/>
                  <a:gd name="T45" fmla="*/ 0 h 5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4"/>
                  <a:gd name="T70" fmla="*/ 0 h 589"/>
                  <a:gd name="T71" fmla="*/ 474 w 474"/>
                  <a:gd name="T72" fmla="*/ 589 h 5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4" h="589">
                    <a:moveTo>
                      <a:pt x="248" y="0"/>
                    </a:moveTo>
                    <a:lnTo>
                      <a:pt x="269" y="53"/>
                    </a:lnTo>
                    <a:lnTo>
                      <a:pt x="316" y="116"/>
                    </a:lnTo>
                    <a:lnTo>
                      <a:pt x="362" y="152"/>
                    </a:lnTo>
                    <a:lnTo>
                      <a:pt x="425" y="180"/>
                    </a:lnTo>
                    <a:lnTo>
                      <a:pt x="473" y="188"/>
                    </a:lnTo>
                    <a:lnTo>
                      <a:pt x="473" y="336"/>
                    </a:lnTo>
                    <a:lnTo>
                      <a:pt x="474" y="446"/>
                    </a:lnTo>
                    <a:lnTo>
                      <a:pt x="399" y="493"/>
                    </a:lnTo>
                    <a:lnTo>
                      <a:pt x="313" y="531"/>
                    </a:lnTo>
                    <a:lnTo>
                      <a:pt x="221" y="565"/>
                    </a:lnTo>
                    <a:lnTo>
                      <a:pt x="110" y="575"/>
                    </a:lnTo>
                    <a:lnTo>
                      <a:pt x="34" y="589"/>
                    </a:lnTo>
                    <a:lnTo>
                      <a:pt x="17" y="518"/>
                    </a:lnTo>
                    <a:lnTo>
                      <a:pt x="0" y="470"/>
                    </a:lnTo>
                    <a:lnTo>
                      <a:pt x="49" y="467"/>
                    </a:lnTo>
                    <a:lnTo>
                      <a:pt x="105" y="435"/>
                    </a:lnTo>
                    <a:lnTo>
                      <a:pt x="145" y="372"/>
                    </a:lnTo>
                    <a:lnTo>
                      <a:pt x="148" y="264"/>
                    </a:lnTo>
                    <a:lnTo>
                      <a:pt x="119" y="144"/>
                    </a:lnTo>
                    <a:lnTo>
                      <a:pt x="95" y="93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639" y="2099"/>
                <a:ext cx="339" cy="220"/>
              </a:xfrm>
              <a:custGeom>
                <a:avLst/>
                <a:gdLst>
                  <a:gd name="T0" fmla="*/ 0 w 339"/>
                  <a:gd name="T1" fmla="*/ 29 h 220"/>
                  <a:gd name="T2" fmla="*/ 26 w 339"/>
                  <a:gd name="T3" fmla="*/ 91 h 220"/>
                  <a:gd name="T4" fmla="*/ 70 w 339"/>
                  <a:gd name="T5" fmla="*/ 152 h 220"/>
                  <a:gd name="T6" fmla="*/ 149 w 339"/>
                  <a:gd name="T7" fmla="*/ 201 h 220"/>
                  <a:gd name="T8" fmla="*/ 236 w 339"/>
                  <a:gd name="T9" fmla="*/ 218 h 220"/>
                  <a:gd name="T10" fmla="*/ 339 w 339"/>
                  <a:gd name="T11" fmla="*/ 220 h 220"/>
                  <a:gd name="T12" fmla="*/ 339 w 339"/>
                  <a:gd name="T13" fmla="*/ 157 h 220"/>
                  <a:gd name="T14" fmla="*/ 240 w 339"/>
                  <a:gd name="T15" fmla="*/ 154 h 220"/>
                  <a:gd name="T16" fmla="*/ 148 w 339"/>
                  <a:gd name="T17" fmla="*/ 127 h 220"/>
                  <a:gd name="T18" fmla="*/ 65 w 339"/>
                  <a:gd name="T19" fmla="*/ 45 h 220"/>
                  <a:gd name="T20" fmla="*/ 47 w 339"/>
                  <a:gd name="T21" fmla="*/ 0 h 220"/>
                  <a:gd name="T22" fmla="*/ 0 w 339"/>
                  <a:gd name="T23" fmla="*/ 29 h 220"/>
                  <a:gd name="T24" fmla="*/ 0 w 339"/>
                  <a:gd name="T25" fmla="*/ 29 h 2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9"/>
                  <a:gd name="T40" fmla="*/ 0 h 220"/>
                  <a:gd name="T41" fmla="*/ 339 w 339"/>
                  <a:gd name="T42" fmla="*/ 220 h 2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9" h="220">
                    <a:moveTo>
                      <a:pt x="0" y="29"/>
                    </a:moveTo>
                    <a:lnTo>
                      <a:pt x="26" y="91"/>
                    </a:lnTo>
                    <a:lnTo>
                      <a:pt x="70" y="152"/>
                    </a:lnTo>
                    <a:lnTo>
                      <a:pt x="149" y="201"/>
                    </a:lnTo>
                    <a:lnTo>
                      <a:pt x="236" y="218"/>
                    </a:lnTo>
                    <a:lnTo>
                      <a:pt x="339" y="220"/>
                    </a:lnTo>
                    <a:lnTo>
                      <a:pt x="339" y="157"/>
                    </a:lnTo>
                    <a:lnTo>
                      <a:pt x="240" y="154"/>
                    </a:lnTo>
                    <a:lnTo>
                      <a:pt x="148" y="127"/>
                    </a:lnTo>
                    <a:lnTo>
                      <a:pt x="65" y="45"/>
                    </a:lnTo>
                    <a:lnTo>
                      <a:pt x="4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546" y="2861"/>
                <a:ext cx="333" cy="89"/>
              </a:xfrm>
              <a:custGeom>
                <a:avLst/>
                <a:gdLst>
                  <a:gd name="T0" fmla="*/ 0 w 333"/>
                  <a:gd name="T1" fmla="*/ 23 h 89"/>
                  <a:gd name="T2" fmla="*/ 81 w 333"/>
                  <a:gd name="T3" fmla="*/ 44 h 89"/>
                  <a:gd name="T4" fmla="*/ 256 w 333"/>
                  <a:gd name="T5" fmla="*/ 78 h 89"/>
                  <a:gd name="T6" fmla="*/ 333 w 333"/>
                  <a:gd name="T7" fmla="*/ 89 h 89"/>
                  <a:gd name="T8" fmla="*/ 296 w 333"/>
                  <a:gd name="T9" fmla="*/ 69 h 89"/>
                  <a:gd name="T10" fmla="*/ 133 w 333"/>
                  <a:gd name="T11" fmla="*/ 27 h 89"/>
                  <a:gd name="T12" fmla="*/ 7 w 333"/>
                  <a:gd name="T13" fmla="*/ 0 h 89"/>
                  <a:gd name="T14" fmla="*/ 0 w 333"/>
                  <a:gd name="T15" fmla="*/ 23 h 89"/>
                  <a:gd name="T16" fmla="*/ 0 w 333"/>
                  <a:gd name="T17" fmla="*/ 23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89"/>
                  <a:gd name="T29" fmla="*/ 333 w 333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89">
                    <a:moveTo>
                      <a:pt x="0" y="23"/>
                    </a:moveTo>
                    <a:lnTo>
                      <a:pt x="81" y="44"/>
                    </a:lnTo>
                    <a:lnTo>
                      <a:pt x="256" y="78"/>
                    </a:lnTo>
                    <a:lnTo>
                      <a:pt x="333" y="89"/>
                    </a:lnTo>
                    <a:lnTo>
                      <a:pt x="296" y="69"/>
                    </a:lnTo>
                    <a:lnTo>
                      <a:pt x="133" y="27"/>
                    </a:lnTo>
                    <a:lnTo>
                      <a:pt x="7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552" y="2861"/>
                <a:ext cx="316" cy="84"/>
              </a:xfrm>
              <a:custGeom>
                <a:avLst/>
                <a:gdLst>
                  <a:gd name="T0" fmla="*/ 0 w 316"/>
                  <a:gd name="T1" fmla="*/ 14 h 84"/>
                  <a:gd name="T2" fmla="*/ 138 w 316"/>
                  <a:gd name="T3" fmla="*/ 44 h 84"/>
                  <a:gd name="T4" fmla="*/ 316 w 316"/>
                  <a:gd name="T5" fmla="*/ 84 h 84"/>
                  <a:gd name="T6" fmla="*/ 237 w 316"/>
                  <a:gd name="T7" fmla="*/ 56 h 84"/>
                  <a:gd name="T8" fmla="*/ 0 w 316"/>
                  <a:gd name="T9" fmla="*/ 0 h 84"/>
                  <a:gd name="T10" fmla="*/ 0 w 316"/>
                  <a:gd name="T11" fmla="*/ 14 h 84"/>
                  <a:gd name="T12" fmla="*/ 0 w 316"/>
                  <a:gd name="T13" fmla="*/ 14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4"/>
                  <a:gd name="T23" fmla="*/ 316 w 316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4">
                    <a:moveTo>
                      <a:pt x="0" y="14"/>
                    </a:moveTo>
                    <a:lnTo>
                      <a:pt x="138" y="44"/>
                    </a:lnTo>
                    <a:lnTo>
                      <a:pt x="316" y="84"/>
                    </a:lnTo>
                    <a:lnTo>
                      <a:pt x="237" y="56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558" y="2862"/>
                <a:ext cx="303" cy="82"/>
              </a:xfrm>
              <a:custGeom>
                <a:avLst/>
                <a:gdLst>
                  <a:gd name="T0" fmla="*/ 1 w 303"/>
                  <a:gd name="T1" fmla="*/ 10 h 82"/>
                  <a:gd name="T2" fmla="*/ 55 w 303"/>
                  <a:gd name="T3" fmla="*/ 22 h 82"/>
                  <a:gd name="T4" fmla="*/ 163 w 303"/>
                  <a:gd name="T5" fmla="*/ 48 h 82"/>
                  <a:gd name="T6" fmla="*/ 261 w 303"/>
                  <a:gd name="T7" fmla="*/ 70 h 82"/>
                  <a:gd name="T8" fmla="*/ 303 w 303"/>
                  <a:gd name="T9" fmla="*/ 82 h 82"/>
                  <a:gd name="T10" fmla="*/ 252 w 303"/>
                  <a:gd name="T11" fmla="*/ 60 h 82"/>
                  <a:gd name="T12" fmla="*/ 151 w 303"/>
                  <a:gd name="T13" fmla="*/ 37 h 82"/>
                  <a:gd name="T14" fmla="*/ 0 w 303"/>
                  <a:gd name="T15" fmla="*/ 0 h 82"/>
                  <a:gd name="T16" fmla="*/ 1 w 303"/>
                  <a:gd name="T17" fmla="*/ 10 h 82"/>
                  <a:gd name="T18" fmla="*/ 1 w 303"/>
                  <a:gd name="T19" fmla="*/ 1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82"/>
                  <a:gd name="T32" fmla="*/ 303 w 303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82">
                    <a:moveTo>
                      <a:pt x="1" y="10"/>
                    </a:moveTo>
                    <a:lnTo>
                      <a:pt x="55" y="22"/>
                    </a:lnTo>
                    <a:lnTo>
                      <a:pt x="163" y="48"/>
                    </a:lnTo>
                    <a:lnTo>
                      <a:pt x="261" y="70"/>
                    </a:lnTo>
                    <a:lnTo>
                      <a:pt x="303" y="82"/>
                    </a:lnTo>
                    <a:lnTo>
                      <a:pt x="252" y="60"/>
                    </a:lnTo>
                    <a:lnTo>
                      <a:pt x="151" y="37"/>
                    </a:lnTo>
                    <a:lnTo>
                      <a:pt x="0" y="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1055" y="2272"/>
                <a:ext cx="225" cy="109"/>
              </a:xfrm>
              <a:custGeom>
                <a:avLst/>
                <a:gdLst>
                  <a:gd name="T0" fmla="*/ 33 w 225"/>
                  <a:gd name="T1" fmla="*/ 0 h 109"/>
                  <a:gd name="T2" fmla="*/ 225 w 225"/>
                  <a:gd name="T3" fmla="*/ 44 h 109"/>
                  <a:gd name="T4" fmla="*/ 31 w 225"/>
                  <a:gd name="T5" fmla="*/ 109 h 109"/>
                  <a:gd name="T6" fmla="*/ 0 w 225"/>
                  <a:gd name="T7" fmla="*/ 54 h 109"/>
                  <a:gd name="T8" fmla="*/ 33 w 225"/>
                  <a:gd name="T9" fmla="*/ 0 h 109"/>
                  <a:gd name="T10" fmla="*/ 33 w 225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5"/>
                  <a:gd name="T19" fmla="*/ 0 h 109"/>
                  <a:gd name="T20" fmla="*/ 225 w 225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5" h="109">
                    <a:moveTo>
                      <a:pt x="33" y="0"/>
                    </a:moveTo>
                    <a:lnTo>
                      <a:pt x="225" y="44"/>
                    </a:lnTo>
                    <a:lnTo>
                      <a:pt x="31" y="109"/>
                    </a:lnTo>
                    <a:lnTo>
                      <a:pt x="0" y="5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9957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1049" y="2141"/>
                <a:ext cx="266" cy="442"/>
              </a:xfrm>
              <a:custGeom>
                <a:avLst/>
                <a:gdLst>
                  <a:gd name="T0" fmla="*/ 0 w 266"/>
                  <a:gd name="T1" fmla="*/ 0 h 442"/>
                  <a:gd name="T2" fmla="*/ 261 w 266"/>
                  <a:gd name="T3" fmla="*/ 0 h 442"/>
                  <a:gd name="T4" fmla="*/ 266 w 266"/>
                  <a:gd name="T5" fmla="*/ 178 h 442"/>
                  <a:gd name="T6" fmla="*/ 266 w 266"/>
                  <a:gd name="T7" fmla="*/ 442 h 442"/>
                  <a:gd name="T8" fmla="*/ 225 w 266"/>
                  <a:gd name="T9" fmla="*/ 405 h 442"/>
                  <a:gd name="T10" fmla="*/ 145 w 266"/>
                  <a:gd name="T11" fmla="*/ 374 h 442"/>
                  <a:gd name="T12" fmla="*/ 38 w 266"/>
                  <a:gd name="T13" fmla="*/ 362 h 442"/>
                  <a:gd name="T14" fmla="*/ 39 w 266"/>
                  <a:gd name="T15" fmla="*/ 237 h 442"/>
                  <a:gd name="T16" fmla="*/ 238 w 266"/>
                  <a:gd name="T17" fmla="*/ 175 h 442"/>
                  <a:gd name="T18" fmla="*/ 39 w 266"/>
                  <a:gd name="T19" fmla="*/ 131 h 442"/>
                  <a:gd name="T20" fmla="*/ 36 w 266"/>
                  <a:gd name="T21" fmla="*/ 82 h 442"/>
                  <a:gd name="T22" fmla="*/ 16 w 266"/>
                  <a:gd name="T23" fmla="*/ 28 h 442"/>
                  <a:gd name="T24" fmla="*/ 0 w 266"/>
                  <a:gd name="T25" fmla="*/ 0 h 442"/>
                  <a:gd name="T26" fmla="*/ 0 w 266"/>
                  <a:gd name="T27" fmla="*/ 0 h 4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6"/>
                  <a:gd name="T43" fmla="*/ 0 h 442"/>
                  <a:gd name="T44" fmla="*/ 266 w 266"/>
                  <a:gd name="T45" fmla="*/ 442 h 4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6" h="442">
                    <a:moveTo>
                      <a:pt x="0" y="0"/>
                    </a:moveTo>
                    <a:lnTo>
                      <a:pt x="261" y="0"/>
                    </a:lnTo>
                    <a:lnTo>
                      <a:pt x="266" y="178"/>
                    </a:lnTo>
                    <a:lnTo>
                      <a:pt x="266" y="442"/>
                    </a:lnTo>
                    <a:lnTo>
                      <a:pt x="225" y="405"/>
                    </a:lnTo>
                    <a:lnTo>
                      <a:pt x="145" y="374"/>
                    </a:lnTo>
                    <a:lnTo>
                      <a:pt x="38" y="362"/>
                    </a:lnTo>
                    <a:lnTo>
                      <a:pt x="39" y="237"/>
                    </a:lnTo>
                    <a:lnTo>
                      <a:pt x="238" y="175"/>
                    </a:lnTo>
                    <a:lnTo>
                      <a:pt x="39" y="131"/>
                    </a:lnTo>
                    <a:lnTo>
                      <a:pt x="36" y="82"/>
                    </a:lnTo>
                    <a:lnTo>
                      <a:pt x="16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57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323" y="2808"/>
                <a:ext cx="127" cy="278"/>
              </a:xfrm>
              <a:custGeom>
                <a:avLst/>
                <a:gdLst>
                  <a:gd name="T0" fmla="*/ 0 w 127"/>
                  <a:gd name="T1" fmla="*/ 35 h 278"/>
                  <a:gd name="T2" fmla="*/ 23 w 127"/>
                  <a:gd name="T3" fmla="*/ 66 h 278"/>
                  <a:gd name="T4" fmla="*/ 60 w 127"/>
                  <a:gd name="T5" fmla="*/ 29 h 278"/>
                  <a:gd name="T6" fmla="*/ 109 w 127"/>
                  <a:gd name="T7" fmla="*/ 0 h 278"/>
                  <a:gd name="T8" fmla="*/ 122 w 127"/>
                  <a:gd name="T9" fmla="*/ 113 h 278"/>
                  <a:gd name="T10" fmla="*/ 127 w 127"/>
                  <a:gd name="T11" fmla="*/ 278 h 278"/>
                  <a:gd name="T12" fmla="*/ 1 w 127"/>
                  <a:gd name="T13" fmla="*/ 278 h 278"/>
                  <a:gd name="T14" fmla="*/ 0 w 127"/>
                  <a:gd name="T15" fmla="*/ 142 h 278"/>
                  <a:gd name="T16" fmla="*/ 0 w 127"/>
                  <a:gd name="T17" fmla="*/ 35 h 278"/>
                  <a:gd name="T18" fmla="*/ 0 w 127"/>
                  <a:gd name="T19" fmla="*/ 35 h 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"/>
                  <a:gd name="T31" fmla="*/ 0 h 278"/>
                  <a:gd name="T32" fmla="*/ 127 w 127"/>
                  <a:gd name="T33" fmla="*/ 278 h 2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" h="278">
                    <a:moveTo>
                      <a:pt x="0" y="35"/>
                    </a:moveTo>
                    <a:lnTo>
                      <a:pt x="23" y="66"/>
                    </a:lnTo>
                    <a:lnTo>
                      <a:pt x="60" y="29"/>
                    </a:lnTo>
                    <a:lnTo>
                      <a:pt x="109" y="0"/>
                    </a:lnTo>
                    <a:lnTo>
                      <a:pt x="122" y="113"/>
                    </a:lnTo>
                    <a:lnTo>
                      <a:pt x="127" y="278"/>
                    </a:lnTo>
                    <a:lnTo>
                      <a:pt x="1" y="278"/>
                    </a:lnTo>
                    <a:lnTo>
                      <a:pt x="0" y="14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957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1164" y="2707"/>
                <a:ext cx="104" cy="116"/>
              </a:xfrm>
              <a:custGeom>
                <a:avLst/>
                <a:gdLst>
                  <a:gd name="T0" fmla="*/ 0 w 104"/>
                  <a:gd name="T1" fmla="*/ 38 h 116"/>
                  <a:gd name="T2" fmla="*/ 40 w 104"/>
                  <a:gd name="T3" fmla="*/ 40 h 116"/>
                  <a:gd name="T4" fmla="*/ 78 w 104"/>
                  <a:gd name="T5" fmla="*/ 24 h 116"/>
                  <a:gd name="T6" fmla="*/ 94 w 104"/>
                  <a:gd name="T7" fmla="*/ 0 h 116"/>
                  <a:gd name="T8" fmla="*/ 104 w 104"/>
                  <a:gd name="T9" fmla="*/ 77 h 116"/>
                  <a:gd name="T10" fmla="*/ 75 w 104"/>
                  <a:gd name="T11" fmla="*/ 101 h 116"/>
                  <a:gd name="T12" fmla="*/ 31 w 104"/>
                  <a:gd name="T13" fmla="*/ 116 h 116"/>
                  <a:gd name="T14" fmla="*/ 4 w 104"/>
                  <a:gd name="T15" fmla="*/ 113 h 116"/>
                  <a:gd name="T16" fmla="*/ 13 w 104"/>
                  <a:gd name="T17" fmla="*/ 80 h 116"/>
                  <a:gd name="T18" fmla="*/ 0 w 104"/>
                  <a:gd name="T19" fmla="*/ 38 h 116"/>
                  <a:gd name="T20" fmla="*/ 0 w 104"/>
                  <a:gd name="T21" fmla="*/ 38 h 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116"/>
                  <a:gd name="T35" fmla="*/ 104 w 104"/>
                  <a:gd name="T36" fmla="*/ 116 h 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116">
                    <a:moveTo>
                      <a:pt x="0" y="38"/>
                    </a:moveTo>
                    <a:lnTo>
                      <a:pt x="40" y="40"/>
                    </a:lnTo>
                    <a:lnTo>
                      <a:pt x="78" y="24"/>
                    </a:lnTo>
                    <a:lnTo>
                      <a:pt x="94" y="0"/>
                    </a:lnTo>
                    <a:lnTo>
                      <a:pt x="104" y="77"/>
                    </a:lnTo>
                    <a:lnTo>
                      <a:pt x="75" y="101"/>
                    </a:lnTo>
                    <a:lnTo>
                      <a:pt x="31" y="116"/>
                    </a:lnTo>
                    <a:lnTo>
                      <a:pt x="4" y="113"/>
                    </a:lnTo>
                    <a:lnTo>
                      <a:pt x="13" y="8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1123" y="2736"/>
                <a:ext cx="52" cy="87"/>
              </a:xfrm>
              <a:custGeom>
                <a:avLst/>
                <a:gdLst>
                  <a:gd name="T0" fmla="*/ 0 w 52"/>
                  <a:gd name="T1" fmla="*/ 76 h 87"/>
                  <a:gd name="T2" fmla="*/ 30 w 52"/>
                  <a:gd name="T3" fmla="*/ 0 h 87"/>
                  <a:gd name="T4" fmla="*/ 51 w 52"/>
                  <a:gd name="T5" fmla="*/ 25 h 87"/>
                  <a:gd name="T6" fmla="*/ 52 w 52"/>
                  <a:gd name="T7" fmla="*/ 58 h 87"/>
                  <a:gd name="T8" fmla="*/ 45 w 52"/>
                  <a:gd name="T9" fmla="*/ 87 h 87"/>
                  <a:gd name="T10" fmla="*/ 0 w 52"/>
                  <a:gd name="T11" fmla="*/ 76 h 87"/>
                  <a:gd name="T12" fmla="*/ 0 w 52"/>
                  <a:gd name="T13" fmla="*/ 76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87"/>
                  <a:gd name="T23" fmla="*/ 52 w 52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87">
                    <a:moveTo>
                      <a:pt x="0" y="76"/>
                    </a:moveTo>
                    <a:lnTo>
                      <a:pt x="30" y="0"/>
                    </a:lnTo>
                    <a:lnTo>
                      <a:pt x="51" y="25"/>
                    </a:lnTo>
                    <a:lnTo>
                      <a:pt x="52" y="58"/>
                    </a:lnTo>
                    <a:lnTo>
                      <a:pt x="45" y="8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A6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2"/>
              <p:cNvSpPr>
                <a:spLocks/>
              </p:cNvSpPr>
              <p:nvPr/>
            </p:nvSpPr>
            <p:spPr bwMode="auto">
              <a:xfrm>
                <a:off x="1063" y="2622"/>
                <a:ext cx="195" cy="122"/>
              </a:xfrm>
              <a:custGeom>
                <a:avLst/>
                <a:gdLst>
                  <a:gd name="T0" fmla="*/ 2 w 195"/>
                  <a:gd name="T1" fmla="*/ 122 h 122"/>
                  <a:gd name="T2" fmla="*/ 25 w 195"/>
                  <a:gd name="T3" fmla="*/ 87 h 122"/>
                  <a:gd name="T4" fmla="*/ 58 w 195"/>
                  <a:gd name="T5" fmla="*/ 65 h 122"/>
                  <a:gd name="T6" fmla="*/ 92 w 195"/>
                  <a:gd name="T7" fmla="*/ 56 h 122"/>
                  <a:gd name="T8" fmla="*/ 132 w 195"/>
                  <a:gd name="T9" fmla="*/ 62 h 122"/>
                  <a:gd name="T10" fmla="*/ 164 w 195"/>
                  <a:gd name="T11" fmla="*/ 81 h 122"/>
                  <a:gd name="T12" fmla="*/ 186 w 195"/>
                  <a:gd name="T13" fmla="*/ 102 h 122"/>
                  <a:gd name="T14" fmla="*/ 195 w 195"/>
                  <a:gd name="T15" fmla="*/ 61 h 122"/>
                  <a:gd name="T16" fmla="*/ 172 w 195"/>
                  <a:gd name="T17" fmla="*/ 20 h 122"/>
                  <a:gd name="T18" fmla="*/ 128 w 195"/>
                  <a:gd name="T19" fmla="*/ 1 h 122"/>
                  <a:gd name="T20" fmla="*/ 62 w 195"/>
                  <a:gd name="T21" fmla="*/ 0 h 122"/>
                  <a:gd name="T22" fmla="*/ 19 w 195"/>
                  <a:gd name="T23" fmla="*/ 28 h 122"/>
                  <a:gd name="T24" fmla="*/ 5 w 195"/>
                  <a:gd name="T25" fmla="*/ 70 h 122"/>
                  <a:gd name="T26" fmla="*/ 0 w 195"/>
                  <a:gd name="T27" fmla="*/ 110 h 122"/>
                  <a:gd name="T28" fmla="*/ 2 w 195"/>
                  <a:gd name="T29" fmla="*/ 122 h 122"/>
                  <a:gd name="T30" fmla="*/ 2 w 195"/>
                  <a:gd name="T31" fmla="*/ 122 h 1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5"/>
                  <a:gd name="T49" fmla="*/ 0 h 122"/>
                  <a:gd name="T50" fmla="*/ 195 w 195"/>
                  <a:gd name="T51" fmla="*/ 122 h 1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5" h="122">
                    <a:moveTo>
                      <a:pt x="2" y="122"/>
                    </a:moveTo>
                    <a:lnTo>
                      <a:pt x="25" y="87"/>
                    </a:lnTo>
                    <a:lnTo>
                      <a:pt x="58" y="65"/>
                    </a:lnTo>
                    <a:lnTo>
                      <a:pt x="92" y="56"/>
                    </a:lnTo>
                    <a:lnTo>
                      <a:pt x="132" y="62"/>
                    </a:lnTo>
                    <a:lnTo>
                      <a:pt x="164" y="81"/>
                    </a:lnTo>
                    <a:lnTo>
                      <a:pt x="186" y="102"/>
                    </a:lnTo>
                    <a:lnTo>
                      <a:pt x="195" y="61"/>
                    </a:lnTo>
                    <a:lnTo>
                      <a:pt x="172" y="20"/>
                    </a:lnTo>
                    <a:lnTo>
                      <a:pt x="128" y="1"/>
                    </a:lnTo>
                    <a:lnTo>
                      <a:pt x="62" y="0"/>
                    </a:lnTo>
                    <a:lnTo>
                      <a:pt x="19" y="28"/>
                    </a:lnTo>
                    <a:lnTo>
                      <a:pt x="5" y="70"/>
                    </a:lnTo>
                    <a:lnTo>
                      <a:pt x="0" y="110"/>
                    </a:lnTo>
                    <a:lnTo>
                      <a:pt x="2" y="122"/>
                    </a:lnTo>
                    <a:close/>
                  </a:path>
                </a:pathLst>
              </a:custGeom>
              <a:solidFill>
                <a:srgbClr val="FF4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3"/>
              <p:cNvSpPr>
                <a:spLocks/>
              </p:cNvSpPr>
              <p:nvPr/>
            </p:nvSpPr>
            <p:spPr bwMode="auto">
              <a:xfrm>
                <a:off x="1008" y="2658"/>
                <a:ext cx="300" cy="225"/>
              </a:xfrm>
              <a:custGeom>
                <a:avLst/>
                <a:gdLst>
                  <a:gd name="T0" fmla="*/ 0 w 300"/>
                  <a:gd name="T1" fmla="*/ 69 h 225"/>
                  <a:gd name="T2" fmla="*/ 3 w 300"/>
                  <a:gd name="T3" fmla="*/ 117 h 225"/>
                  <a:gd name="T4" fmla="*/ 28 w 300"/>
                  <a:gd name="T5" fmla="*/ 173 h 225"/>
                  <a:gd name="T6" fmla="*/ 56 w 300"/>
                  <a:gd name="T7" fmla="*/ 206 h 225"/>
                  <a:gd name="T8" fmla="*/ 112 w 300"/>
                  <a:gd name="T9" fmla="*/ 225 h 225"/>
                  <a:gd name="T10" fmla="*/ 177 w 300"/>
                  <a:gd name="T11" fmla="*/ 224 h 225"/>
                  <a:gd name="T12" fmla="*/ 229 w 300"/>
                  <a:gd name="T13" fmla="*/ 213 h 225"/>
                  <a:gd name="T14" fmla="*/ 300 w 300"/>
                  <a:gd name="T15" fmla="*/ 173 h 225"/>
                  <a:gd name="T16" fmla="*/ 297 w 300"/>
                  <a:gd name="T17" fmla="*/ 51 h 225"/>
                  <a:gd name="T18" fmla="*/ 269 w 300"/>
                  <a:gd name="T19" fmla="*/ 112 h 225"/>
                  <a:gd name="T20" fmla="*/ 243 w 300"/>
                  <a:gd name="T21" fmla="*/ 145 h 225"/>
                  <a:gd name="T22" fmla="*/ 197 w 300"/>
                  <a:gd name="T23" fmla="*/ 163 h 225"/>
                  <a:gd name="T24" fmla="*/ 147 w 300"/>
                  <a:gd name="T25" fmla="*/ 162 h 225"/>
                  <a:gd name="T26" fmla="*/ 95 w 300"/>
                  <a:gd name="T27" fmla="*/ 140 h 225"/>
                  <a:gd name="T28" fmla="*/ 66 w 300"/>
                  <a:gd name="T29" fmla="*/ 105 h 225"/>
                  <a:gd name="T30" fmla="*/ 55 w 300"/>
                  <a:gd name="T31" fmla="*/ 59 h 225"/>
                  <a:gd name="T32" fmla="*/ 66 w 300"/>
                  <a:gd name="T33" fmla="*/ 0 h 225"/>
                  <a:gd name="T34" fmla="*/ 35 w 300"/>
                  <a:gd name="T35" fmla="*/ 35 h 225"/>
                  <a:gd name="T36" fmla="*/ 0 w 300"/>
                  <a:gd name="T37" fmla="*/ 69 h 225"/>
                  <a:gd name="T38" fmla="*/ 0 w 300"/>
                  <a:gd name="T39" fmla="*/ 69 h 2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0"/>
                  <a:gd name="T61" fmla="*/ 0 h 225"/>
                  <a:gd name="T62" fmla="*/ 300 w 300"/>
                  <a:gd name="T63" fmla="*/ 225 h 2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0" h="225">
                    <a:moveTo>
                      <a:pt x="0" y="69"/>
                    </a:moveTo>
                    <a:lnTo>
                      <a:pt x="3" y="117"/>
                    </a:lnTo>
                    <a:lnTo>
                      <a:pt x="28" y="173"/>
                    </a:lnTo>
                    <a:lnTo>
                      <a:pt x="56" y="206"/>
                    </a:lnTo>
                    <a:lnTo>
                      <a:pt x="112" y="225"/>
                    </a:lnTo>
                    <a:lnTo>
                      <a:pt x="177" y="224"/>
                    </a:lnTo>
                    <a:lnTo>
                      <a:pt x="229" y="213"/>
                    </a:lnTo>
                    <a:lnTo>
                      <a:pt x="300" y="173"/>
                    </a:lnTo>
                    <a:lnTo>
                      <a:pt x="297" y="51"/>
                    </a:lnTo>
                    <a:lnTo>
                      <a:pt x="269" y="112"/>
                    </a:lnTo>
                    <a:lnTo>
                      <a:pt x="243" y="145"/>
                    </a:lnTo>
                    <a:lnTo>
                      <a:pt x="197" y="163"/>
                    </a:lnTo>
                    <a:lnTo>
                      <a:pt x="147" y="162"/>
                    </a:lnTo>
                    <a:lnTo>
                      <a:pt x="95" y="140"/>
                    </a:lnTo>
                    <a:lnTo>
                      <a:pt x="66" y="105"/>
                    </a:lnTo>
                    <a:lnTo>
                      <a:pt x="55" y="59"/>
                    </a:lnTo>
                    <a:lnTo>
                      <a:pt x="66" y="0"/>
                    </a:lnTo>
                    <a:lnTo>
                      <a:pt x="35" y="3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4"/>
              <p:cNvSpPr>
                <a:spLocks/>
              </p:cNvSpPr>
              <p:nvPr/>
            </p:nvSpPr>
            <p:spPr bwMode="auto">
              <a:xfrm>
                <a:off x="291" y="2506"/>
                <a:ext cx="1064" cy="357"/>
              </a:xfrm>
              <a:custGeom>
                <a:avLst/>
                <a:gdLst>
                  <a:gd name="T0" fmla="*/ 62 w 1064"/>
                  <a:gd name="T1" fmla="*/ 357 h 357"/>
                  <a:gd name="T2" fmla="*/ 105 w 1064"/>
                  <a:gd name="T3" fmla="*/ 318 h 357"/>
                  <a:gd name="T4" fmla="*/ 201 w 1064"/>
                  <a:gd name="T5" fmla="*/ 281 h 357"/>
                  <a:gd name="T6" fmla="*/ 320 w 1064"/>
                  <a:gd name="T7" fmla="*/ 266 h 357"/>
                  <a:gd name="T8" fmla="*/ 425 w 1064"/>
                  <a:gd name="T9" fmla="*/ 245 h 357"/>
                  <a:gd name="T10" fmla="*/ 513 w 1064"/>
                  <a:gd name="T11" fmla="*/ 206 h 357"/>
                  <a:gd name="T12" fmla="*/ 589 w 1064"/>
                  <a:gd name="T13" fmla="*/ 156 h 357"/>
                  <a:gd name="T14" fmla="*/ 693 w 1064"/>
                  <a:gd name="T15" fmla="*/ 120 h 357"/>
                  <a:gd name="T16" fmla="*/ 737 w 1064"/>
                  <a:gd name="T17" fmla="*/ 80 h 357"/>
                  <a:gd name="T18" fmla="*/ 792 w 1064"/>
                  <a:gd name="T19" fmla="*/ 56 h 357"/>
                  <a:gd name="T20" fmla="*/ 886 w 1064"/>
                  <a:gd name="T21" fmla="*/ 51 h 357"/>
                  <a:gd name="T22" fmla="*/ 953 w 1064"/>
                  <a:gd name="T23" fmla="*/ 80 h 357"/>
                  <a:gd name="T24" fmla="*/ 1005 w 1064"/>
                  <a:gd name="T25" fmla="*/ 127 h 357"/>
                  <a:gd name="T26" fmla="*/ 1017 w 1064"/>
                  <a:gd name="T27" fmla="*/ 193 h 357"/>
                  <a:gd name="T28" fmla="*/ 1023 w 1064"/>
                  <a:gd name="T29" fmla="*/ 320 h 357"/>
                  <a:gd name="T30" fmla="*/ 1060 w 1064"/>
                  <a:gd name="T31" fmla="*/ 264 h 357"/>
                  <a:gd name="T32" fmla="*/ 1064 w 1064"/>
                  <a:gd name="T33" fmla="*/ 180 h 357"/>
                  <a:gd name="T34" fmla="*/ 1036 w 1064"/>
                  <a:gd name="T35" fmla="*/ 93 h 357"/>
                  <a:gd name="T36" fmla="*/ 971 w 1064"/>
                  <a:gd name="T37" fmla="*/ 35 h 357"/>
                  <a:gd name="T38" fmla="*/ 843 w 1064"/>
                  <a:gd name="T39" fmla="*/ 0 h 357"/>
                  <a:gd name="T40" fmla="*/ 729 w 1064"/>
                  <a:gd name="T41" fmla="*/ 2 h 357"/>
                  <a:gd name="T42" fmla="*/ 642 w 1064"/>
                  <a:gd name="T43" fmla="*/ 22 h 357"/>
                  <a:gd name="T44" fmla="*/ 562 w 1064"/>
                  <a:gd name="T45" fmla="*/ 71 h 357"/>
                  <a:gd name="T46" fmla="*/ 441 w 1064"/>
                  <a:gd name="T47" fmla="*/ 144 h 357"/>
                  <a:gd name="T48" fmla="*/ 294 w 1064"/>
                  <a:gd name="T49" fmla="*/ 190 h 357"/>
                  <a:gd name="T50" fmla="*/ 166 w 1064"/>
                  <a:gd name="T51" fmla="*/ 203 h 357"/>
                  <a:gd name="T52" fmla="*/ 73 w 1064"/>
                  <a:gd name="T53" fmla="*/ 228 h 357"/>
                  <a:gd name="T54" fmla="*/ 0 w 1064"/>
                  <a:gd name="T55" fmla="*/ 273 h 357"/>
                  <a:gd name="T56" fmla="*/ 17 w 1064"/>
                  <a:gd name="T57" fmla="*/ 277 h 357"/>
                  <a:gd name="T58" fmla="*/ 46 w 1064"/>
                  <a:gd name="T59" fmla="*/ 283 h 357"/>
                  <a:gd name="T60" fmla="*/ 61 w 1064"/>
                  <a:gd name="T61" fmla="*/ 301 h 357"/>
                  <a:gd name="T62" fmla="*/ 66 w 1064"/>
                  <a:gd name="T63" fmla="*/ 330 h 357"/>
                  <a:gd name="T64" fmla="*/ 62 w 1064"/>
                  <a:gd name="T65" fmla="*/ 357 h 357"/>
                  <a:gd name="T66" fmla="*/ 62 w 1064"/>
                  <a:gd name="T67" fmla="*/ 357 h 3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64"/>
                  <a:gd name="T103" fmla="*/ 0 h 357"/>
                  <a:gd name="T104" fmla="*/ 1064 w 1064"/>
                  <a:gd name="T105" fmla="*/ 357 h 3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64" h="357">
                    <a:moveTo>
                      <a:pt x="62" y="357"/>
                    </a:moveTo>
                    <a:lnTo>
                      <a:pt x="105" y="318"/>
                    </a:lnTo>
                    <a:lnTo>
                      <a:pt x="201" y="281"/>
                    </a:lnTo>
                    <a:lnTo>
                      <a:pt x="320" y="266"/>
                    </a:lnTo>
                    <a:lnTo>
                      <a:pt x="425" y="245"/>
                    </a:lnTo>
                    <a:lnTo>
                      <a:pt x="513" y="206"/>
                    </a:lnTo>
                    <a:lnTo>
                      <a:pt x="589" y="156"/>
                    </a:lnTo>
                    <a:lnTo>
                      <a:pt x="693" y="120"/>
                    </a:lnTo>
                    <a:lnTo>
                      <a:pt x="737" y="80"/>
                    </a:lnTo>
                    <a:lnTo>
                      <a:pt x="792" y="56"/>
                    </a:lnTo>
                    <a:lnTo>
                      <a:pt x="886" y="51"/>
                    </a:lnTo>
                    <a:lnTo>
                      <a:pt x="953" y="80"/>
                    </a:lnTo>
                    <a:lnTo>
                      <a:pt x="1005" y="127"/>
                    </a:lnTo>
                    <a:lnTo>
                      <a:pt x="1017" y="193"/>
                    </a:lnTo>
                    <a:lnTo>
                      <a:pt x="1023" y="320"/>
                    </a:lnTo>
                    <a:lnTo>
                      <a:pt x="1060" y="264"/>
                    </a:lnTo>
                    <a:lnTo>
                      <a:pt x="1064" y="180"/>
                    </a:lnTo>
                    <a:lnTo>
                      <a:pt x="1036" y="93"/>
                    </a:lnTo>
                    <a:lnTo>
                      <a:pt x="971" y="35"/>
                    </a:lnTo>
                    <a:lnTo>
                      <a:pt x="843" y="0"/>
                    </a:lnTo>
                    <a:lnTo>
                      <a:pt x="729" y="2"/>
                    </a:lnTo>
                    <a:lnTo>
                      <a:pt x="642" y="22"/>
                    </a:lnTo>
                    <a:lnTo>
                      <a:pt x="562" y="71"/>
                    </a:lnTo>
                    <a:lnTo>
                      <a:pt x="441" y="144"/>
                    </a:lnTo>
                    <a:lnTo>
                      <a:pt x="294" y="190"/>
                    </a:lnTo>
                    <a:lnTo>
                      <a:pt x="166" y="203"/>
                    </a:lnTo>
                    <a:lnTo>
                      <a:pt x="73" y="228"/>
                    </a:lnTo>
                    <a:lnTo>
                      <a:pt x="0" y="273"/>
                    </a:lnTo>
                    <a:lnTo>
                      <a:pt x="17" y="277"/>
                    </a:lnTo>
                    <a:lnTo>
                      <a:pt x="46" y="283"/>
                    </a:lnTo>
                    <a:lnTo>
                      <a:pt x="61" y="301"/>
                    </a:lnTo>
                    <a:lnTo>
                      <a:pt x="66" y="330"/>
                    </a:lnTo>
                    <a:lnTo>
                      <a:pt x="62" y="357"/>
                    </a:lnTo>
                    <a:close/>
                  </a:path>
                </a:pathLst>
              </a:custGeom>
              <a:solidFill>
                <a:srgbClr val="FF4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5"/>
              <p:cNvSpPr>
                <a:spLocks/>
              </p:cNvSpPr>
              <p:nvPr/>
            </p:nvSpPr>
            <p:spPr bwMode="auto">
              <a:xfrm>
                <a:off x="281" y="2783"/>
                <a:ext cx="76" cy="88"/>
              </a:xfrm>
              <a:custGeom>
                <a:avLst/>
                <a:gdLst>
                  <a:gd name="T0" fmla="*/ 0 w 76"/>
                  <a:gd name="T1" fmla="*/ 9 h 88"/>
                  <a:gd name="T2" fmla="*/ 26 w 76"/>
                  <a:gd name="T3" fmla="*/ 0 h 88"/>
                  <a:gd name="T4" fmla="*/ 58 w 76"/>
                  <a:gd name="T5" fmla="*/ 5 h 88"/>
                  <a:gd name="T6" fmla="*/ 75 w 76"/>
                  <a:gd name="T7" fmla="*/ 29 h 88"/>
                  <a:gd name="T8" fmla="*/ 76 w 76"/>
                  <a:gd name="T9" fmla="*/ 62 h 88"/>
                  <a:gd name="T10" fmla="*/ 64 w 76"/>
                  <a:gd name="T11" fmla="*/ 88 h 88"/>
                  <a:gd name="T12" fmla="*/ 0 w 76"/>
                  <a:gd name="T13" fmla="*/ 9 h 88"/>
                  <a:gd name="T14" fmla="*/ 0 w 76"/>
                  <a:gd name="T15" fmla="*/ 9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88"/>
                  <a:gd name="T26" fmla="*/ 76 w 76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88">
                    <a:moveTo>
                      <a:pt x="0" y="9"/>
                    </a:moveTo>
                    <a:lnTo>
                      <a:pt x="26" y="0"/>
                    </a:lnTo>
                    <a:lnTo>
                      <a:pt x="58" y="5"/>
                    </a:lnTo>
                    <a:lnTo>
                      <a:pt x="75" y="29"/>
                    </a:lnTo>
                    <a:lnTo>
                      <a:pt x="76" y="62"/>
                    </a:lnTo>
                    <a:lnTo>
                      <a:pt x="64" y="8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6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26"/>
              <p:cNvSpPr>
                <a:spLocks/>
              </p:cNvSpPr>
              <p:nvPr/>
            </p:nvSpPr>
            <p:spPr bwMode="auto">
              <a:xfrm>
                <a:off x="321" y="2367"/>
                <a:ext cx="217" cy="394"/>
              </a:xfrm>
              <a:custGeom>
                <a:avLst/>
                <a:gdLst>
                  <a:gd name="T0" fmla="*/ 0 w 217"/>
                  <a:gd name="T1" fmla="*/ 0 h 394"/>
                  <a:gd name="T2" fmla="*/ 210 w 217"/>
                  <a:gd name="T3" fmla="*/ 0 h 394"/>
                  <a:gd name="T4" fmla="*/ 217 w 217"/>
                  <a:gd name="T5" fmla="*/ 67 h 394"/>
                  <a:gd name="T6" fmla="*/ 214 w 217"/>
                  <a:gd name="T7" fmla="*/ 132 h 394"/>
                  <a:gd name="T8" fmla="*/ 176 w 217"/>
                  <a:gd name="T9" fmla="*/ 192 h 394"/>
                  <a:gd name="T10" fmla="*/ 124 w 217"/>
                  <a:gd name="T11" fmla="*/ 222 h 394"/>
                  <a:gd name="T12" fmla="*/ 69 w 217"/>
                  <a:gd name="T13" fmla="*/ 229 h 394"/>
                  <a:gd name="T14" fmla="*/ 89 w 217"/>
                  <a:gd name="T15" fmla="*/ 294 h 394"/>
                  <a:gd name="T16" fmla="*/ 99 w 217"/>
                  <a:gd name="T17" fmla="*/ 350 h 394"/>
                  <a:gd name="T18" fmla="*/ 60 w 217"/>
                  <a:gd name="T19" fmla="*/ 362 h 394"/>
                  <a:gd name="T20" fmla="*/ 0 w 217"/>
                  <a:gd name="T21" fmla="*/ 394 h 394"/>
                  <a:gd name="T22" fmla="*/ 3 w 217"/>
                  <a:gd name="T23" fmla="*/ 249 h 394"/>
                  <a:gd name="T24" fmla="*/ 0 w 217"/>
                  <a:gd name="T25" fmla="*/ 0 h 394"/>
                  <a:gd name="T26" fmla="*/ 0 w 217"/>
                  <a:gd name="T27" fmla="*/ 0 h 3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394"/>
                  <a:gd name="T44" fmla="*/ 217 w 217"/>
                  <a:gd name="T45" fmla="*/ 394 h 3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394">
                    <a:moveTo>
                      <a:pt x="0" y="0"/>
                    </a:moveTo>
                    <a:lnTo>
                      <a:pt x="210" y="0"/>
                    </a:lnTo>
                    <a:lnTo>
                      <a:pt x="217" y="67"/>
                    </a:lnTo>
                    <a:lnTo>
                      <a:pt x="214" y="132"/>
                    </a:lnTo>
                    <a:lnTo>
                      <a:pt x="176" y="192"/>
                    </a:lnTo>
                    <a:lnTo>
                      <a:pt x="124" y="222"/>
                    </a:lnTo>
                    <a:lnTo>
                      <a:pt x="69" y="229"/>
                    </a:lnTo>
                    <a:lnTo>
                      <a:pt x="89" y="294"/>
                    </a:lnTo>
                    <a:lnTo>
                      <a:pt x="99" y="350"/>
                    </a:lnTo>
                    <a:lnTo>
                      <a:pt x="60" y="362"/>
                    </a:lnTo>
                    <a:lnTo>
                      <a:pt x="0" y="394"/>
                    </a:lnTo>
                    <a:lnTo>
                      <a:pt x="3" y="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57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975" y="2554"/>
                <a:ext cx="327" cy="235"/>
              </a:xfrm>
              <a:custGeom>
                <a:avLst/>
                <a:gdLst>
                  <a:gd name="T0" fmla="*/ 0 w 327"/>
                  <a:gd name="T1" fmla="*/ 175 h 235"/>
                  <a:gd name="T2" fmla="*/ 28 w 327"/>
                  <a:gd name="T3" fmla="*/ 138 h 235"/>
                  <a:gd name="T4" fmla="*/ 72 w 327"/>
                  <a:gd name="T5" fmla="*/ 114 h 235"/>
                  <a:gd name="T6" fmla="*/ 91 w 327"/>
                  <a:gd name="T7" fmla="*/ 113 h 235"/>
                  <a:gd name="T8" fmla="*/ 118 w 327"/>
                  <a:gd name="T9" fmla="*/ 85 h 235"/>
                  <a:gd name="T10" fmla="*/ 184 w 327"/>
                  <a:gd name="T11" fmla="*/ 66 h 235"/>
                  <a:gd name="T12" fmla="*/ 249 w 327"/>
                  <a:gd name="T13" fmla="*/ 77 h 235"/>
                  <a:gd name="T14" fmla="*/ 277 w 327"/>
                  <a:gd name="T15" fmla="*/ 118 h 235"/>
                  <a:gd name="T16" fmla="*/ 285 w 327"/>
                  <a:gd name="T17" fmla="*/ 172 h 235"/>
                  <a:gd name="T18" fmla="*/ 291 w 327"/>
                  <a:gd name="T19" fmla="*/ 235 h 235"/>
                  <a:gd name="T20" fmla="*/ 318 w 327"/>
                  <a:gd name="T21" fmla="*/ 188 h 235"/>
                  <a:gd name="T22" fmla="*/ 327 w 327"/>
                  <a:gd name="T23" fmla="*/ 123 h 235"/>
                  <a:gd name="T24" fmla="*/ 299 w 327"/>
                  <a:gd name="T25" fmla="*/ 58 h 235"/>
                  <a:gd name="T26" fmla="*/ 243 w 327"/>
                  <a:gd name="T27" fmla="*/ 18 h 235"/>
                  <a:gd name="T28" fmla="*/ 166 w 327"/>
                  <a:gd name="T29" fmla="*/ 0 h 235"/>
                  <a:gd name="T30" fmla="*/ 81 w 327"/>
                  <a:gd name="T31" fmla="*/ 14 h 235"/>
                  <a:gd name="T32" fmla="*/ 27 w 327"/>
                  <a:gd name="T33" fmla="*/ 59 h 235"/>
                  <a:gd name="T34" fmla="*/ 4 w 327"/>
                  <a:gd name="T35" fmla="*/ 99 h 235"/>
                  <a:gd name="T36" fmla="*/ 0 w 327"/>
                  <a:gd name="T37" fmla="*/ 175 h 235"/>
                  <a:gd name="T38" fmla="*/ 0 w 327"/>
                  <a:gd name="T39" fmla="*/ 175 h 2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7"/>
                  <a:gd name="T61" fmla="*/ 0 h 235"/>
                  <a:gd name="T62" fmla="*/ 327 w 327"/>
                  <a:gd name="T63" fmla="*/ 235 h 23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7" h="235">
                    <a:moveTo>
                      <a:pt x="0" y="175"/>
                    </a:moveTo>
                    <a:lnTo>
                      <a:pt x="28" y="138"/>
                    </a:lnTo>
                    <a:lnTo>
                      <a:pt x="72" y="114"/>
                    </a:lnTo>
                    <a:lnTo>
                      <a:pt x="91" y="113"/>
                    </a:lnTo>
                    <a:lnTo>
                      <a:pt x="118" y="85"/>
                    </a:lnTo>
                    <a:lnTo>
                      <a:pt x="184" y="66"/>
                    </a:lnTo>
                    <a:lnTo>
                      <a:pt x="249" y="77"/>
                    </a:lnTo>
                    <a:lnTo>
                      <a:pt x="277" y="118"/>
                    </a:lnTo>
                    <a:lnTo>
                      <a:pt x="285" y="172"/>
                    </a:lnTo>
                    <a:lnTo>
                      <a:pt x="291" y="235"/>
                    </a:lnTo>
                    <a:lnTo>
                      <a:pt x="318" y="188"/>
                    </a:lnTo>
                    <a:lnTo>
                      <a:pt x="327" y="123"/>
                    </a:lnTo>
                    <a:lnTo>
                      <a:pt x="299" y="58"/>
                    </a:lnTo>
                    <a:lnTo>
                      <a:pt x="243" y="18"/>
                    </a:lnTo>
                    <a:lnTo>
                      <a:pt x="166" y="0"/>
                    </a:lnTo>
                    <a:lnTo>
                      <a:pt x="81" y="14"/>
                    </a:lnTo>
                    <a:lnTo>
                      <a:pt x="27" y="59"/>
                    </a:lnTo>
                    <a:lnTo>
                      <a:pt x="4" y="99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4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>
                <a:off x="926" y="2622"/>
                <a:ext cx="396" cy="338"/>
              </a:xfrm>
              <a:custGeom>
                <a:avLst/>
                <a:gdLst>
                  <a:gd name="T0" fmla="*/ 2 w 396"/>
                  <a:gd name="T1" fmla="*/ 70 h 338"/>
                  <a:gd name="T2" fmla="*/ 61 w 396"/>
                  <a:gd name="T3" fmla="*/ 0 h 338"/>
                  <a:gd name="T4" fmla="*/ 49 w 396"/>
                  <a:gd name="T5" fmla="*/ 63 h 338"/>
                  <a:gd name="T6" fmla="*/ 46 w 396"/>
                  <a:gd name="T7" fmla="*/ 114 h 338"/>
                  <a:gd name="T8" fmla="*/ 52 w 396"/>
                  <a:gd name="T9" fmla="*/ 153 h 338"/>
                  <a:gd name="T10" fmla="*/ 86 w 396"/>
                  <a:gd name="T11" fmla="*/ 204 h 338"/>
                  <a:gd name="T12" fmla="*/ 127 w 396"/>
                  <a:gd name="T13" fmla="*/ 242 h 338"/>
                  <a:gd name="T14" fmla="*/ 189 w 396"/>
                  <a:gd name="T15" fmla="*/ 259 h 338"/>
                  <a:gd name="T16" fmla="*/ 271 w 396"/>
                  <a:gd name="T17" fmla="*/ 259 h 338"/>
                  <a:gd name="T18" fmla="*/ 349 w 396"/>
                  <a:gd name="T19" fmla="*/ 233 h 338"/>
                  <a:gd name="T20" fmla="*/ 396 w 396"/>
                  <a:gd name="T21" fmla="*/ 190 h 338"/>
                  <a:gd name="T22" fmla="*/ 372 w 396"/>
                  <a:gd name="T23" fmla="*/ 266 h 338"/>
                  <a:gd name="T24" fmla="*/ 302 w 396"/>
                  <a:gd name="T25" fmla="*/ 314 h 338"/>
                  <a:gd name="T26" fmla="*/ 226 w 396"/>
                  <a:gd name="T27" fmla="*/ 338 h 338"/>
                  <a:gd name="T28" fmla="*/ 146 w 396"/>
                  <a:gd name="T29" fmla="*/ 330 h 338"/>
                  <a:gd name="T30" fmla="*/ 72 w 396"/>
                  <a:gd name="T31" fmla="*/ 289 h 338"/>
                  <a:gd name="T32" fmla="*/ 19 w 396"/>
                  <a:gd name="T33" fmla="*/ 212 h 338"/>
                  <a:gd name="T34" fmla="*/ 0 w 396"/>
                  <a:gd name="T35" fmla="*/ 114 h 338"/>
                  <a:gd name="T36" fmla="*/ 2 w 396"/>
                  <a:gd name="T37" fmla="*/ 70 h 338"/>
                  <a:gd name="T38" fmla="*/ 2 w 396"/>
                  <a:gd name="T39" fmla="*/ 70 h 3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6"/>
                  <a:gd name="T61" fmla="*/ 0 h 338"/>
                  <a:gd name="T62" fmla="*/ 396 w 396"/>
                  <a:gd name="T63" fmla="*/ 338 h 3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6" h="338">
                    <a:moveTo>
                      <a:pt x="2" y="70"/>
                    </a:moveTo>
                    <a:lnTo>
                      <a:pt x="61" y="0"/>
                    </a:lnTo>
                    <a:lnTo>
                      <a:pt x="49" y="63"/>
                    </a:lnTo>
                    <a:lnTo>
                      <a:pt x="46" y="114"/>
                    </a:lnTo>
                    <a:lnTo>
                      <a:pt x="52" y="153"/>
                    </a:lnTo>
                    <a:lnTo>
                      <a:pt x="86" y="204"/>
                    </a:lnTo>
                    <a:lnTo>
                      <a:pt x="127" y="242"/>
                    </a:lnTo>
                    <a:lnTo>
                      <a:pt x="189" y="259"/>
                    </a:lnTo>
                    <a:lnTo>
                      <a:pt x="271" y="259"/>
                    </a:lnTo>
                    <a:lnTo>
                      <a:pt x="349" y="233"/>
                    </a:lnTo>
                    <a:lnTo>
                      <a:pt x="396" y="190"/>
                    </a:lnTo>
                    <a:lnTo>
                      <a:pt x="372" y="266"/>
                    </a:lnTo>
                    <a:lnTo>
                      <a:pt x="302" y="314"/>
                    </a:lnTo>
                    <a:lnTo>
                      <a:pt x="226" y="338"/>
                    </a:lnTo>
                    <a:lnTo>
                      <a:pt x="146" y="330"/>
                    </a:lnTo>
                    <a:lnTo>
                      <a:pt x="72" y="289"/>
                    </a:lnTo>
                    <a:lnTo>
                      <a:pt x="19" y="212"/>
                    </a:lnTo>
                    <a:lnTo>
                      <a:pt x="0" y="114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rgbClr val="00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>
                <a:off x="513" y="2837"/>
                <a:ext cx="43" cy="57"/>
              </a:xfrm>
              <a:custGeom>
                <a:avLst/>
                <a:gdLst>
                  <a:gd name="T0" fmla="*/ 0 w 43"/>
                  <a:gd name="T1" fmla="*/ 28 h 57"/>
                  <a:gd name="T2" fmla="*/ 3 w 43"/>
                  <a:gd name="T3" fmla="*/ 44 h 57"/>
                  <a:gd name="T4" fmla="*/ 18 w 43"/>
                  <a:gd name="T5" fmla="*/ 57 h 57"/>
                  <a:gd name="T6" fmla="*/ 43 w 43"/>
                  <a:gd name="T7" fmla="*/ 41 h 57"/>
                  <a:gd name="T8" fmla="*/ 39 w 43"/>
                  <a:gd name="T9" fmla="*/ 15 h 57"/>
                  <a:gd name="T10" fmla="*/ 26 w 43"/>
                  <a:gd name="T11" fmla="*/ 0 h 57"/>
                  <a:gd name="T12" fmla="*/ 7 w 43"/>
                  <a:gd name="T13" fmla="*/ 11 h 57"/>
                  <a:gd name="T14" fmla="*/ 0 w 43"/>
                  <a:gd name="T15" fmla="*/ 28 h 57"/>
                  <a:gd name="T16" fmla="*/ 0 w 43"/>
                  <a:gd name="T17" fmla="*/ 28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7"/>
                  <a:gd name="T29" fmla="*/ 43 w 43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7">
                    <a:moveTo>
                      <a:pt x="0" y="28"/>
                    </a:moveTo>
                    <a:lnTo>
                      <a:pt x="3" y="44"/>
                    </a:lnTo>
                    <a:lnTo>
                      <a:pt x="18" y="57"/>
                    </a:lnTo>
                    <a:lnTo>
                      <a:pt x="43" y="41"/>
                    </a:lnTo>
                    <a:lnTo>
                      <a:pt x="39" y="15"/>
                    </a:lnTo>
                    <a:lnTo>
                      <a:pt x="26" y="0"/>
                    </a:lnTo>
                    <a:lnTo>
                      <a:pt x="7" y="1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579" y="2971"/>
                <a:ext cx="271" cy="24"/>
              </a:xfrm>
              <a:custGeom>
                <a:avLst/>
                <a:gdLst>
                  <a:gd name="T0" fmla="*/ 0 w 271"/>
                  <a:gd name="T1" fmla="*/ 21 h 24"/>
                  <a:gd name="T2" fmla="*/ 104 w 271"/>
                  <a:gd name="T3" fmla="*/ 23 h 24"/>
                  <a:gd name="T4" fmla="*/ 271 w 271"/>
                  <a:gd name="T5" fmla="*/ 24 h 24"/>
                  <a:gd name="T6" fmla="*/ 219 w 271"/>
                  <a:gd name="T7" fmla="*/ 12 h 24"/>
                  <a:gd name="T8" fmla="*/ 6 w 271"/>
                  <a:gd name="T9" fmla="*/ 0 h 24"/>
                  <a:gd name="T10" fmla="*/ 0 w 271"/>
                  <a:gd name="T11" fmla="*/ 21 h 24"/>
                  <a:gd name="T12" fmla="*/ 0 w 271"/>
                  <a:gd name="T13" fmla="*/ 2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4"/>
                  <a:gd name="T23" fmla="*/ 271 w 271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4">
                    <a:moveTo>
                      <a:pt x="0" y="21"/>
                    </a:moveTo>
                    <a:lnTo>
                      <a:pt x="104" y="23"/>
                    </a:lnTo>
                    <a:lnTo>
                      <a:pt x="271" y="24"/>
                    </a:lnTo>
                    <a:lnTo>
                      <a:pt x="219" y="12"/>
                    </a:lnTo>
                    <a:lnTo>
                      <a:pt x="6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739" y="3033"/>
                <a:ext cx="255" cy="35"/>
              </a:xfrm>
              <a:custGeom>
                <a:avLst/>
                <a:gdLst>
                  <a:gd name="T0" fmla="*/ 0 w 255"/>
                  <a:gd name="T1" fmla="*/ 13 h 35"/>
                  <a:gd name="T2" fmla="*/ 100 w 255"/>
                  <a:gd name="T3" fmla="*/ 6 h 35"/>
                  <a:gd name="T4" fmla="*/ 255 w 255"/>
                  <a:gd name="T5" fmla="*/ 0 h 35"/>
                  <a:gd name="T6" fmla="*/ 163 w 255"/>
                  <a:gd name="T7" fmla="*/ 19 h 35"/>
                  <a:gd name="T8" fmla="*/ 5 w 255"/>
                  <a:gd name="T9" fmla="*/ 35 h 35"/>
                  <a:gd name="T10" fmla="*/ 0 w 255"/>
                  <a:gd name="T11" fmla="*/ 13 h 35"/>
                  <a:gd name="T12" fmla="*/ 0 w 255"/>
                  <a:gd name="T13" fmla="*/ 13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35"/>
                  <a:gd name="T23" fmla="*/ 255 w 255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35">
                    <a:moveTo>
                      <a:pt x="0" y="13"/>
                    </a:moveTo>
                    <a:lnTo>
                      <a:pt x="100" y="6"/>
                    </a:lnTo>
                    <a:lnTo>
                      <a:pt x="255" y="0"/>
                    </a:lnTo>
                    <a:lnTo>
                      <a:pt x="163" y="19"/>
                    </a:lnTo>
                    <a:lnTo>
                      <a:pt x="5" y="3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32"/>
              <p:cNvSpPr>
                <a:spLocks/>
              </p:cNvSpPr>
              <p:nvPr/>
            </p:nvSpPr>
            <p:spPr bwMode="auto">
              <a:xfrm>
                <a:off x="705" y="3037"/>
                <a:ext cx="38" cy="49"/>
              </a:xfrm>
              <a:custGeom>
                <a:avLst/>
                <a:gdLst>
                  <a:gd name="T0" fmla="*/ 0 w 38"/>
                  <a:gd name="T1" fmla="*/ 14 h 49"/>
                  <a:gd name="T2" fmla="*/ 4 w 38"/>
                  <a:gd name="T3" fmla="*/ 41 h 49"/>
                  <a:gd name="T4" fmla="*/ 21 w 38"/>
                  <a:gd name="T5" fmla="*/ 49 h 49"/>
                  <a:gd name="T6" fmla="*/ 36 w 38"/>
                  <a:gd name="T7" fmla="*/ 41 h 49"/>
                  <a:gd name="T8" fmla="*/ 38 w 38"/>
                  <a:gd name="T9" fmla="*/ 19 h 49"/>
                  <a:gd name="T10" fmla="*/ 27 w 38"/>
                  <a:gd name="T11" fmla="*/ 0 h 49"/>
                  <a:gd name="T12" fmla="*/ 6 w 38"/>
                  <a:gd name="T13" fmla="*/ 0 h 49"/>
                  <a:gd name="T14" fmla="*/ 0 w 38"/>
                  <a:gd name="T15" fmla="*/ 14 h 49"/>
                  <a:gd name="T16" fmla="*/ 0 w 38"/>
                  <a:gd name="T17" fmla="*/ 14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49"/>
                  <a:gd name="T29" fmla="*/ 38 w 38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49">
                    <a:moveTo>
                      <a:pt x="0" y="14"/>
                    </a:moveTo>
                    <a:lnTo>
                      <a:pt x="4" y="41"/>
                    </a:lnTo>
                    <a:lnTo>
                      <a:pt x="21" y="49"/>
                    </a:lnTo>
                    <a:lnTo>
                      <a:pt x="36" y="41"/>
                    </a:lnTo>
                    <a:lnTo>
                      <a:pt x="38" y="19"/>
                    </a:lnTo>
                    <a:lnTo>
                      <a:pt x="27" y="0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33"/>
              <p:cNvSpPr>
                <a:spLocks/>
              </p:cNvSpPr>
              <p:nvPr/>
            </p:nvSpPr>
            <p:spPr bwMode="auto">
              <a:xfrm>
                <a:off x="546" y="2950"/>
                <a:ext cx="43" cy="55"/>
              </a:xfrm>
              <a:custGeom>
                <a:avLst/>
                <a:gdLst>
                  <a:gd name="T0" fmla="*/ 1 w 43"/>
                  <a:gd name="T1" fmla="*/ 12 h 55"/>
                  <a:gd name="T2" fmla="*/ 0 w 43"/>
                  <a:gd name="T3" fmla="*/ 40 h 55"/>
                  <a:gd name="T4" fmla="*/ 18 w 43"/>
                  <a:gd name="T5" fmla="*/ 55 h 55"/>
                  <a:gd name="T6" fmla="*/ 43 w 43"/>
                  <a:gd name="T7" fmla="*/ 34 h 55"/>
                  <a:gd name="T8" fmla="*/ 32 w 43"/>
                  <a:gd name="T9" fmla="*/ 1 h 55"/>
                  <a:gd name="T10" fmla="*/ 10 w 43"/>
                  <a:gd name="T11" fmla="*/ 0 h 55"/>
                  <a:gd name="T12" fmla="*/ 1 w 43"/>
                  <a:gd name="T13" fmla="*/ 12 h 55"/>
                  <a:gd name="T14" fmla="*/ 1 w 43"/>
                  <a:gd name="T15" fmla="*/ 12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55"/>
                  <a:gd name="T26" fmla="*/ 43 w 43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55">
                    <a:moveTo>
                      <a:pt x="1" y="12"/>
                    </a:moveTo>
                    <a:lnTo>
                      <a:pt x="0" y="40"/>
                    </a:lnTo>
                    <a:lnTo>
                      <a:pt x="18" y="55"/>
                    </a:lnTo>
                    <a:lnTo>
                      <a:pt x="43" y="34"/>
                    </a:lnTo>
                    <a:lnTo>
                      <a:pt x="32" y="1"/>
                    </a:lnTo>
                    <a:lnTo>
                      <a:pt x="10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34"/>
              <p:cNvSpPr>
                <a:spLocks/>
              </p:cNvSpPr>
              <p:nvPr/>
            </p:nvSpPr>
            <p:spPr bwMode="auto">
              <a:xfrm>
                <a:off x="705" y="2140"/>
                <a:ext cx="382" cy="373"/>
              </a:xfrm>
              <a:custGeom>
                <a:avLst/>
                <a:gdLst>
                  <a:gd name="T0" fmla="*/ 0 w 382"/>
                  <a:gd name="T1" fmla="*/ 1 h 373"/>
                  <a:gd name="T2" fmla="*/ 199 w 382"/>
                  <a:gd name="T3" fmla="*/ 1 h 373"/>
                  <a:gd name="T4" fmla="*/ 344 w 382"/>
                  <a:gd name="T5" fmla="*/ 0 h 373"/>
                  <a:gd name="T6" fmla="*/ 372 w 382"/>
                  <a:gd name="T7" fmla="*/ 55 h 373"/>
                  <a:gd name="T8" fmla="*/ 382 w 382"/>
                  <a:gd name="T9" fmla="*/ 132 h 373"/>
                  <a:gd name="T10" fmla="*/ 348 w 382"/>
                  <a:gd name="T11" fmla="*/ 184 h 373"/>
                  <a:gd name="T12" fmla="*/ 380 w 382"/>
                  <a:gd name="T13" fmla="*/ 244 h 373"/>
                  <a:gd name="T14" fmla="*/ 380 w 382"/>
                  <a:gd name="T15" fmla="*/ 364 h 373"/>
                  <a:gd name="T16" fmla="*/ 327 w 382"/>
                  <a:gd name="T17" fmla="*/ 365 h 373"/>
                  <a:gd name="T18" fmla="*/ 280 w 382"/>
                  <a:gd name="T19" fmla="*/ 373 h 373"/>
                  <a:gd name="T20" fmla="*/ 281 w 382"/>
                  <a:gd name="T21" fmla="*/ 236 h 373"/>
                  <a:gd name="T22" fmla="*/ 277 w 382"/>
                  <a:gd name="T23" fmla="*/ 111 h 373"/>
                  <a:gd name="T24" fmla="*/ 210 w 382"/>
                  <a:gd name="T25" fmla="*/ 117 h 373"/>
                  <a:gd name="T26" fmla="*/ 127 w 382"/>
                  <a:gd name="T27" fmla="*/ 102 h 373"/>
                  <a:gd name="T28" fmla="*/ 58 w 382"/>
                  <a:gd name="T29" fmla="*/ 63 h 373"/>
                  <a:gd name="T30" fmla="*/ 0 w 382"/>
                  <a:gd name="T31" fmla="*/ 1 h 373"/>
                  <a:gd name="T32" fmla="*/ 0 w 382"/>
                  <a:gd name="T33" fmla="*/ 1 h 3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2"/>
                  <a:gd name="T52" fmla="*/ 0 h 373"/>
                  <a:gd name="T53" fmla="*/ 382 w 382"/>
                  <a:gd name="T54" fmla="*/ 373 h 3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2" h="373">
                    <a:moveTo>
                      <a:pt x="0" y="1"/>
                    </a:moveTo>
                    <a:lnTo>
                      <a:pt x="199" y="1"/>
                    </a:lnTo>
                    <a:lnTo>
                      <a:pt x="344" y="0"/>
                    </a:lnTo>
                    <a:lnTo>
                      <a:pt x="372" y="55"/>
                    </a:lnTo>
                    <a:lnTo>
                      <a:pt x="382" y="132"/>
                    </a:lnTo>
                    <a:lnTo>
                      <a:pt x="348" y="184"/>
                    </a:lnTo>
                    <a:lnTo>
                      <a:pt x="380" y="244"/>
                    </a:lnTo>
                    <a:lnTo>
                      <a:pt x="380" y="364"/>
                    </a:lnTo>
                    <a:lnTo>
                      <a:pt x="327" y="365"/>
                    </a:lnTo>
                    <a:lnTo>
                      <a:pt x="280" y="373"/>
                    </a:lnTo>
                    <a:lnTo>
                      <a:pt x="281" y="236"/>
                    </a:lnTo>
                    <a:lnTo>
                      <a:pt x="277" y="111"/>
                    </a:lnTo>
                    <a:lnTo>
                      <a:pt x="210" y="117"/>
                    </a:lnTo>
                    <a:lnTo>
                      <a:pt x="127" y="102"/>
                    </a:lnTo>
                    <a:lnTo>
                      <a:pt x="58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35"/>
              <p:cNvSpPr>
                <a:spLocks/>
              </p:cNvSpPr>
              <p:nvPr/>
            </p:nvSpPr>
            <p:spPr bwMode="auto">
              <a:xfrm>
                <a:off x="1068" y="2677"/>
                <a:ext cx="180" cy="137"/>
              </a:xfrm>
              <a:custGeom>
                <a:avLst/>
                <a:gdLst>
                  <a:gd name="T0" fmla="*/ 0 w 180"/>
                  <a:gd name="T1" fmla="*/ 63 h 137"/>
                  <a:gd name="T2" fmla="*/ 29 w 180"/>
                  <a:gd name="T3" fmla="*/ 22 h 137"/>
                  <a:gd name="T4" fmla="*/ 79 w 180"/>
                  <a:gd name="T5" fmla="*/ 0 h 137"/>
                  <a:gd name="T6" fmla="*/ 137 w 180"/>
                  <a:gd name="T7" fmla="*/ 6 h 137"/>
                  <a:gd name="T8" fmla="*/ 180 w 180"/>
                  <a:gd name="T9" fmla="*/ 42 h 137"/>
                  <a:gd name="T10" fmla="*/ 152 w 180"/>
                  <a:gd name="T11" fmla="*/ 64 h 137"/>
                  <a:gd name="T12" fmla="*/ 113 w 180"/>
                  <a:gd name="T13" fmla="*/ 72 h 137"/>
                  <a:gd name="T14" fmla="*/ 85 w 180"/>
                  <a:gd name="T15" fmla="*/ 66 h 137"/>
                  <a:gd name="T16" fmla="*/ 57 w 180"/>
                  <a:gd name="T17" fmla="*/ 137 h 137"/>
                  <a:gd name="T18" fmla="*/ 20 w 180"/>
                  <a:gd name="T19" fmla="*/ 111 h 137"/>
                  <a:gd name="T20" fmla="*/ 0 w 180"/>
                  <a:gd name="T21" fmla="*/ 63 h 137"/>
                  <a:gd name="T22" fmla="*/ 0 w 180"/>
                  <a:gd name="T23" fmla="*/ 63 h 1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0"/>
                  <a:gd name="T37" fmla="*/ 0 h 137"/>
                  <a:gd name="T38" fmla="*/ 180 w 180"/>
                  <a:gd name="T39" fmla="*/ 137 h 1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0" h="137">
                    <a:moveTo>
                      <a:pt x="0" y="63"/>
                    </a:moveTo>
                    <a:lnTo>
                      <a:pt x="29" y="22"/>
                    </a:lnTo>
                    <a:lnTo>
                      <a:pt x="79" y="0"/>
                    </a:lnTo>
                    <a:lnTo>
                      <a:pt x="137" y="6"/>
                    </a:lnTo>
                    <a:lnTo>
                      <a:pt x="180" y="42"/>
                    </a:lnTo>
                    <a:lnTo>
                      <a:pt x="152" y="64"/>
                    </a:lnTo>
                    <a:lnTo>
                      <a:pt x="113" y="72"/>
                    </a:lnTo>
                    <a:lnTo>
                      <a:pt x="85" y="66"/>
                    </a:lnTo>
                    <a:lnTo>
                      <a:pt x="57" y="137"/>
                    </a:lnTo>
                    <a:lnTo>
                      <a:pt x="20" y="11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36"/>
              <p:cNvSpPr>
                <a:spLocks/>
              </p:cNvSpPr>
              <p:nvPr/>
            </p:nvSpPr>
            <p:spPr bwMode="auto">
              <a:xfrm>
                <a:off x="971" y="2666"/>
                <a:ext cx="94" cy="186"/>
              </a:xfrm>
              <a:custGeom>
                <a:avLst/>
                <a:gdLst>
                  <a:gd name="T0" fmla="*/ 0 w 94"/>
                  <a:gd name="T1" fmla="*/ 91 h 186"/>
                  <a:gd name="T2" fmla="*/ 8 w 94"/>
                  <a:gd name="T3" fmla="*/ 57 h 186"/>
                  <a:gd name="T4" fmla="*/ 31 w 94"/>
                  <a:gd name="T5" fmla="*/ 24 h 186"/>
                  <a:gd name="T6" fmla="*/ 73 w 94"/>
                  <a:gd name="T7" fmla="*/ 1 h 186"/>
                  <a:gd name="T8" fmla="*/ 94 w 94"/>
                  <a:gd name="T9" fmla="*/ 0 h 186"/>
                  <a:gd name="T10" fmla="*/ 37 w 94"/>
                  <a:gd name="T11" fmla="*/ 59 h 186"/>
                  <a:gd name="T12" fmla="*/ 41 w 94"/>
                  <a:gd name="T13" fmla="*/ 102 h 186"/>
                  <a:gd name="T14" fmla="*/ 71 w 94"/>
                  <a:gd name="T15" fmla="*/ 186 h 186"/>
                  <a:gd name="T16" fmla="*/ 32 w 94"/>
                  <a:gd name="T17" fmla="*/ 149 h 186"/>
                  <a:gd name="T18" fmla="*/ 0 w 94"/>
                  <a:gd name="T19" fmla="*/ 91 h 186"/>
                  <a:gd name="T20" fmla="*/ 0 w 94"/>
                  <a:gd name="T21" fmla="*/ 91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4"/>
                  <a:gd name="T34" fmla="*/ 0 h 186"/>
                  <a:gd name="T35" fmla="*/ 94 w 94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4" h="186">
                    <a:moveTo>
                      <a:pt x="0" y="91"/>
                    </a:moveTo>
                    <a:lnTo>
                      <a:pt x="8" y="57"/>
                    </a:lnTo>
                    <a:lnTo>
                      <a:pt x="31" y="24"/>
                    </a:lnTo>
                    <a:lnTo>
                      <a:pt x="73" y="1"/>
                    </a:lnTo>
                    <a:lnTo>
                      <a:pt x="94" y="0"/>
                    </a:lnTo>
                    <a:lnTo>
                      <a:pt x="37" y="59"/>
                    </a:lnTo>
                    <a:lnTo>
                      <a:pt x="41" y="102"/>
                    </a:lnTo>
                    <a:lnTo>
                      <a:pt x="71" y="186"/>
                    </a:lnTo>
                    <a:lnTo>
                      <a:pt x="32" y="14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37"/>
              <p:cNvSpPr>
                <a:spLocks/>
              </p:cNvSpPr>
              <p:nvPr/>
            </p:nvSpPr>
            <p:spPr bwMode="auto">
              <a:xfrm>
                <a:off x="975" y="2881"/>
                <a:ext cx="333" cy="205"/>
              </a:xfrm>
              <a:custGeom>
                <a:avLst/>
                <a:gdLst>
                  <a:gd name="T0" fmla="*/ 1 w 333"/>
                  <a:gd name="T1" fmla="*/ 202 h 205"/>
                  <a:gd name="T2" fmla="*/ 328 w 333"/>
                  <a:gd name="T3" fmla="*/ 205 h 205"/>
                  <a:gd name="T4" fmla="*/ 333 w 333"/>
                  <a:gd name="T5" fmla="*/ 0 h 205"/>
                  <a:gd name="T6" fmla="*/ 274 w 333"/>
                  <a:gd name="T7" fmla="*/ 41 h 205"/>
                  <a:gd name="T8" fmla="*/ 207 w 333"/>
                  <a:gd name="T9" fmla="*/ 68 h 205"/>
                  <a:gd name="T10" fmla="*/ 143 w 333"/>
                  <a:gd name="T11" fmla="*/ 78 h 205"/>
                  <a:gd name="T12" fmla="*/ 77 w 333"/>
                  <a:gd name="T13" fmla="*/ 61 h 205"/>
                  <a:gd name="T14" fmla="*/ 1 w 333"/>
                  <a:gd name="T15" fmla="*/ 5 h 205"/>
                  <a:gd name="T16" fmla="*/ 0 w 333"/>
                  <a:gd name="T17" fmla="*/ 133 h 205"/>
                  <a:gd name="T18" fmla="*/ 1 w 333"/>
                  <a:gd name="T19" fmla="*/ 202 h 205"/>
                  <a:gd name="T20" fmla="*/ 1 w 333"/>
                  <a:gd name="T21" fmla="*/ 202 h 2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3"/>
                  <a:gd name="T34" fmla="*/ 0 h 205"/>
                  <a:gd name="T35" fmla="*/ 333 w 333"/>
                  <a:gd name="T36" fmla="*/ 205 h 2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3" h="205">
                    <a:moveTo>
                      <a:pt x="1" y="202"/>
                    </a:moveTo>
                    <a:lnTo>
                      <a:pt x="328" y="205"/>
                    </a:lnTo>
                    <a:lnTo>
                      <a:pt x="333" y="0"/>
                    </a:lnTo>
                    <a:lnTo>
                      <a:pt x="274" y="41"/>
                    </a:lnTo>
                    <a:lnTo>
                      <a:pt x="207" y="68"/>
                    </a:lnTo>
                    <a:lnTo>
                      <a:pt x="143" y="78"/>
                    </a:lnTo>
                    <a:lnTo>
                      <a:pt x="77" y="61"/>
                    </a:lnTo>
                    <a:lnTo>
                      <a:pt x="1" y="5"/>
                    </a:lnTo>
                    <a:lnTo>
                      <a:pt x="0" y="133"/>
                    </a:lnTo>
                    <a:lnTo>
                      <a:pt x="1" y="202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38"/>
              <p:cNvSpPr>
                <a:spLocks/>
              </p:cNvSpPr>
              <p:nvPr/>
            </p:nvSpPr>
            <p:spPr bwMode="auto">
              <a:xfrm>
                <a:off x="321" y="2138"/>
                <a:ext cx="293" cy="232"/>
              </a:xfrm>
              <a:custGeom>
                <a:avLst/>
                <a:gdLst>
                  <a:gd name="T0" fmla="*/ 0 w 293"/>
                  <a:gd name="T1" fmla="*/ 0 h 232"/>
                  <a:gd name="T2" fmla="*/ 251 w 293"/>
                  <a:gd name="T3" fmla="*/ 1 h 232"/>
                  <a:gd name="T4" fmla="*/ 293 w 293"/>
                  <a:gd name="T5" fmla="*/ 3 h 232"/>
                  <a:gd name="T6" fmla="*/ 163 w 293"/>
                  <a:gd name="T7" fmla="*/ 81 h 232"/>
                  <a:gd name="T8" fmla="*/ 195 w 293"/>
                  <a:gd name="T9" fmla="*/ 170 h 232"/>
                  <a:gd name="T10" fmla="*/ 210 w 293"/>
                  <a:gd name="T11" fmla="*/ 229 h 232"/>
                  <a:gd name="T12" fmla="*/ 0 w 293"/>
                  <a:gd name="T13" fmla="*/ 232 h 232"/>
                  <a:gd name="T14" fmla="*/ 0 w 293"/>
                  <a:gd name="T15" fmla="*/ 78 h 232"/>
                  <a:gd name="T16" fmla="*/ 0 w 293"/>
                  <a:gd name="T17" fmla="*/ 0 h 232"/>
                  <a:gd name="T18" fmla="*/ 0 w 293"/>
                  <a:gd name="T19" fmla="*/ 0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3"/>
                  <a:gd name="T31" fmla="*/ 0 h 232"/>
                  <a:gd name="T32" fmla="*/ 293 w 293"/>
                  <a:gd name="T33" fmla="*/ 232 h 2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3" h="232">
                    <a:moveTo>
                      <a:pt x="0" y="0"/>
                    </a:moveTo>
                    <a:lnTo>
                      <a:pt x="251" y="1"/>
                    </a:lnTo>
                    <a:lnTo>
                      <a:pt x="293" y="3"/>
                    </a:lnTo>
                    <a:lnTo>
                      <a:pt x="163" y="81"/>
                    </a:lnTo>
                    <a:lnTo>
                      <a:pt x="195" y="170"/>
                    </a:lnTo>
                    <a:lnTo>
                      <a:pt x="210" y="229"/>
                    </a:lnTo>
                    <a:lnTo>
                      <a:pt x="0" y="232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39"/>
              <p:cNvSpPr>
                <a:spLocks/>
              </p:cNvSpPr>
              <p:nvPr/>
            </p:nvSpPr>
            <p:spPr bwMode="auto">
              <a:xfrm>
                <a:off x="270" y="2497"/>
                <a:ext cx="1092" cy="394"/>
              </a:xfrm>
              <a:custGeom>
                <a:avLst/>
                <a:gdLst>
                  <a:gd name="T0" fmla="*/ 118 w 1092"/>
                  <a:gd name="T1" fmla="*/ 328 h 394"/>
                  <a:gd name="T2" fmla="*/ 185 w 1092"/>
                  <a:gd name="T3" fmla="*/ 294 h 394"/>
                  <a:gd name="T4" fmla="*/ 283 w 1092"/>
                  <a:gd name="T5" fmla="*/ 275 h 394"/>
                  <a:gd name="T6" fmla="*/ 363 w 1092"/>
                  <a:gd name="T7" fmla="*/ 266 h 394"/>
                  <a:gd name="T8" fmla="*/ 431 w 1092"/>
                  <a:gd name="T9" fmla="*/ 250 h 394"/>
                  <a:gd name="T10" fmla="*/ 506 w 1092"/>
                  <a:gd name="T11" fmla="*/ 219 h 394"/>
                  <a:gd name="T12" fmla="*/ 576 w 1092"/>
                  <a:gd name="T13" fmla="*/ 176 h 394"/>
                  <a:gd name="T14" fmla="*/ 648 w 1092"/>
                  <a:gd name="T15" fmla="*/ 137 h 394"/>
                  <a:gd name="T16" fmla="*/ 709 w 1092"/>
                  <a:gd name="T17" fmla="*/ 137 h 394"/>
                  <a:gd name="T18" fmla="*/ 657 w 1092"/>
                  <a:gd name="T19" fmla="*/ 152 h 394"/>
                  <a:gd name="T20" fmla="*/ 585 w 1092"/>
                  <a:gd name="T21" fmla="*/ 187 h 394"/>
                  <a:gd name="T22" fmla="*/ 488 w 1092"/>
                  <a:gd name="T23" fmla="*/ 244 h 394"/>
                  <a:gd name="T24" fmla="*/ 393 w 1092"/>
                  <a:gd name="T25" fmla="*/ 274 h 394"/>
                  <a:gd name="T26" fmla="*/ 296 w 1092"/>
                  <a:gd name="T27" fmla="*/ 288 h 394"/>
                  <a:gd name="T28" fmla="*/ 196 w 1092"/>
                  <a:gd name="T29" fmla="*/ 306 h 394"/>
                  <a:gd name="T30" fmla="*/ 125 w 1092"/>
                  <a:gd name="T31" fmla="*/ 340 h 394"/>
                  <a:gd name="T32" fmla="*/ 79 w 1092"/>
                  <a:gd name="T33" fmla="*/ 387 h 394"/>
                  <a:gd name="T34" fmla="*/ 39 w 1092"/>
                  <a:gd name="T35" fmla="*/ 262 h 394"/>
                  <a:gd name="T36" fmla="*/ 105 w 1092"/>
                  <a:gd name="T37" fmla="*/ 228 h 394"/>
                  <a:gd name="T38" fmla="*/ 199 w 1092"/>
                  <a:gd name="T39" fmla="*/ 203 h 394"/>
                  <a:gd name="T40" fmla="*/ 279 w 1092"/>
                  <a:gd name="T41" fmla="*/ 193 h 394"/>
                  <a:gd name="T42" fmla="*/ 360 w 1092"/>
                  <a:gd name="T43" fmla="*/ 179 h 394"/>
                  <a:gd name="T44" fmla="*/ 476 w 1092"/>
                  <a:gd name="T45" fmla="*/ 136 h 394"/>
                  <a:gd name="T46" fmla="*/ 578 w 1092"/>
                  <a:gd name="T47" fmla="*/ 76 h 394"/>
                  <a:gd name="T48" fmla="*/ 664 w 1092"/>
                  <a:gd name="T49" fmla="*/ 25 h 394"/>
                  <a:gd name="T50" fmla="*/ 780 w 1092"/>
                  <a:gd name="T51" fmla="*/ 1 h 394"/>
                  <a:gd name="T52" fmla="*/ 915 w 1092"/>
                  <a:gd name="T53" fmla="*/ 9 h 394"/>
                  <a:gd name="T54" fmla="*/ 1020 w 1092"/>
                  <a:gd name="T55" fmla="*/ 54 h 394"/>
                  <a:gd name="T56" fmla="*/ 1082 w 1092"/>
                  <a:gd name="T57" fmla="*/ 144 h 394"/>
                  <a:gd name="T58" fmla="*/ 1086 w 1092"/>
                  <a:gd name="T59" fmla="*/ 261 h 394"/>
                  <a:gd name="T60" fmla="*/ 1033 w 1092"/>
                  <a:gd name="T61" fmla="*/ 344 h 394"/>
                  <a:gd name="T62" fmla="*/ 934 w 1092"/>
                  <a:gd name="T63" fmla="*/ 387 h 394"/>
                  <a:gd name="T64" fmla="*/ 813 w 1092"/>
                  <a:gd name="T65" fmla="*/ 383 h 394"/>
                  <a:gd name="T66" fmla="*/ 734 w 1092"/>
                  <a:gd name="T67" fmla="*/ 331 h 394"/>
                  <a:gd name="T68" fmla="*/ 698 w 1092"/>
                  <a:gd name="T69" fmla="*/ 262 h 394"/>
                  <a:gd name="T70" fmla="*/ 695 w 1092"/>
                  <a:gd name="T71" fmla="*/ 210 h 394"/>
                  <a:gd name="T72" fmla="*/ 705 w 1092"/>
                  <a:gd name="T73" fmla="*/ 151 h 394"/>
                  <a:gd name="T74" fmla="*/ 712 w 1092"/>
                  <a:gd name="T75" fmla="*/ 185 h 394"/>
                  <a:gd name="T76" fmla="*/ 711 w 1092"/>
                  <a:gd name="T77" fmla="*/ 244 h 394"/>
                  <a:gd name="T78" fmla="*/ 733 w 1092"/>
                  <a:gd name="T79" fmla="*/ 304 h 394"/>
                  <a:gd name="T80" fmla="*/ 774 w 1092"/>
                  <a:gd name="T81" fmla="*/ 346 h 394"/>
                  <a:gd name="T82" fmla="*/ 832 w 1092"/>
                  <a:gd name="T83" fmla="*/ 370 h 394"/>
                  <a:gd name="T84" fmla="*/ 902 w 1092"/>
                  <a:gd name="T85" fmla="*/ 376 h 394"/>
                  <a:gd name="T86" fmla="*/ 980 w 1092"/>
                  <a:gd name="T87" fmla="*/ 360 h 394"/>
                  <a:gd name="T88" fmla="*/ 1045 w 1092"/>
                  <a:gd name="T89" fmla="*/ 308 h 394"/>
                  <a:gd name="T90" fmla="*/ 1074 w 1092"/>
                  <a:gd name="T91" fmla="*/ 213 h 394"/>
                  <a:gd name="T92" fmla="*/ 1042 w 1092"/>
                  <a:gd name="T93" fmla="*/ 98 h 394"/>
                  <a:gd name="T94" fmla="*/ 940 w 1092"/>
                  <a:gd name="T95" fmla="*/ 31 h 394"/>
                  <a:gd name="T96" fmla="*/ 801 w 1092"/>
                  <a:gd name="T97" fmla="*/ 13 h 394"/>
                  <a:gd name="T98" fmla="*/ 701 w 1092"/>
                  <a:gd name="T99" fmla="*/ 29 h 394"/>
                  <a:gd name="T100" fmla="*/ 649 w 1092"/>
                  <a:gd name="T101" fmla="*/ 50 h 394"/>
                  <a:gd name="T102" fmla="*/ 599 w 1092"/>
                  <a:gd name="T103" fmla="*/ 79 h 394"/>
                  <a:gd name="T104" fmla="*/ 546 w 1092"/>
                  <a:gd name="T105" fmla="*/ 115 h 394"/>
                  <a:gd name="T106" fmla="*/ 487 w 1092"/>
                  <a:gd name="T107" fmla="*/ 148 h 394"/>
                  <a:gd name="T108" fmla="*/ 425 w 1092"/>
                  <a:gd name="T109" fmla="*/ 176 h 394"/>
                  <a:gd name="T110" fmla="*/ 368 w 1092"/>
                  <a:gd name="T111" fmla="*/ 193 h 394"/>
                  <a:gd name="T112" fmla="*/ 316 w 1092"/>
                  <a:gd name="T113" fmla="*/ 205 h 394"/>
                  <a:gd name="T114" fmla="*/ 259 w 1092"/>
                  <a:gd name="T115" fmla="*/ 212 h 394"/>
                  <a:gd name="T116" fmla="*/ 189 w 1092"/>
                  <a:gd name="T117" fmla="*/ 221 h 394"/>
                  <a:gd name="T118" fmla="*/ 113 w 1092"/>
                  <a:gd name="T119" fmla="*/ 241 h 394"/>
                  <a:gd name="T120" fmla="*/ 45 w 1092"/>
                  <a:gd name="T121" fmla="*/ 274 h 39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92"/>
                  <a:gd name="T184" fmla="*/ 0 h 394"/>
                  <a:gd name="T185" fmla="*/ 1092 w 1092"/>
                  <a:gd name="T186" fmla="*/ 394 h 39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92" h="394">
                    <a:moveTo>
                      <a:pt x="48" y="327"/>
                    </a:moveTo>
                    <a:lnTo>
                      <a:pt x="79" y="366"/>
                    </a:lnTo>
                    <a:lnTo>
                      <a:pt x="79" y="365"/>
                    </a:lnTo>
                    <a:lnTo>
                      <a:pt x="81" y="363"/>
                    </a:lnTo>
                    <a:lnTo>
                      <a:pt x="82" y="361"/>
                    </a:lnTo>
                    <a:lnTo>
                      <a:pt x="83" y="359"/>
                    </a:lnTo>
                    <a:lnTo>
                      <a:pt x="85" y="358"/>
                    </a:lnTo>
                    <a:lnTo>
                      <a:pt x="87" y="356"/>
                    </a:lnTo>
                    <a:lnTo>
                      <a:pt x="89" y="353"/>
                    </a:lnTo>
                    <a:lnTo>
                      <a:pt x="91" y="350"/>
                    </a:lnTo>
                    <a:lnTo>
                      <a:pt x="94" y="348"/>
                    </a:lnTo>
                    <a:lnTo>
                      <a:pt x="97" y="344"/>
                    </a:lnTo>
                    <a:lnTo>
                      <a:pt x="101" y="341"/>
                    </a:lnTo>
                    <a:lnTo>
                      <a:pt x="105" y="338"/>
                    </a:lnTo>
                    <a:lnTo>
                      <a:pt x="107" y="336"/>
                    </a:lnTo>
                    <a:lnTo>
                      <a:pt x="109" y="335"/>
                    </a:lnTo>
                    <a:lnTo>
                      <a:pt x="111" y="333"/>
                    </a:lnTo>
                    <a:lnTo>
                      <a:pt x="113" y="332"/>
                    </a:lnTo>
                    <a:lnTo>
                      <a:pt x="115" y="330"/>
                    </a:lnTo>
                    <a:lnTo>
                      <a:pt x="118" y="328"/>
                    </a:lnTo>
                    <a:lnTo>
                      <a:pt x="120" y="326"/>
                    </a:lnTo>
                    <a:lnTo>
                      <a:pt x="123" y="324"/>
                    </a:lnTo>
                    <a:lnTo>
                      <a:pt x="126" y="322"/>
                    </a:lnTo>
                    <a:lnTo>
                      <a:pt x="129" y="320"/>
                    </a:lnTo>
                    <a:lnTo>
                      <a:pt x="131" y="319"/>
                    </a:lnTo>
                    <a:lnTo>
                      <a:pt x="134" y="317"/>
                    </a:lnTo>
                    <a:lnTo>
                      <a:pt x="137" y="315"/>
                    </a:lnTo>
                    <a:lnTo>
                      <a:pt x="140" y="314"/>
                    </a:lnTo>
                    <a:lnTo>
                      <a:pt x="144" y="312"/>
                    </a:lnTo>
                    <a:lnTo>
                      <a:pt x="147" y="311"/>
                    </a:lnTo>
                    <a:lnTo>
                      <a:pt x="151" y="309"/>
                    </a:lnTo>
                    <a:lnTo>
                      <a:pt x="154" y="307"/>
                    </a:lnTo>
                    <a:lnTo>
                      <a:pt x="158" y="306"/>
                    </a:lnTo>
                    <a:lnTo>
                      <a:pt x="161" y="304"/>
                    </a:lnTo>
                    <a:lnTo>
                      <a:pt x="166" y="302"/>
                    </a:lnTo>
                    <a:lnTo>
                      <a:pt x="169" y="300"/>
                    </a:lnTo>
                    <a:lnTo>
                      <a:pt x="173" y="299"/>
                    </a:lnTo>
                    <a:lnTo>
                      <a:pt x="177" y="297"/>
                    </a:lnTo>
                    <a:lnTo>
                      <a:pt x="181" y="296"/>
                    </a:lnTo>
                    <a:lnTo>
                      <a:pt x="185" y="294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199" y="291"/>
                    </a:lnTo>
                    <a:lnTo>
                      <a:pt x="203" y="290"/>
                    </a:lnTo>
                    <a:lnTo>
                      <a:pt x="209" y="288"/>
                    </a:lnTo>
                    <a:lnTo>
                      <a:pt x="214" y="287"/>
                    </a:lnTo>
                    <a:lnTo>
                      <a:pt x="218" y="286"/>
                    </a:lnTo>
                    <a:lnTo>
                      <a:pt x="223" y="286"/>
                    </a:lnTo>
                    <a:lnTo>
                      <a:pt x="228" y="285"/>
                    </a:lnTo>
                    <a:lnTo>
                      <a:pt x="235" y="284"/>
                    </a:lnTo>
                    <a:lnTo>
                      <a:pt x="239" y="283"/>
                    </a:lnTo>
                    <a:lnTo>
                      <a:pt x="244" y="282"/>
                    </a:lnTo>
                    <a:lnTo>
                      <a:pt x="249" y="280"/>
                    </a:lnTo>
                    <a:lnTo>
                      <a:pt x="255" y="279"/>
                    </a:lnTo>
                    <a:lnTo>
                      <a:pt x="260" y="279"/>
                    </a:lnTo>
                    <a:lnTo>
                      <a:pt x="264" y="278"/>
                    </a:lnTo>
                    <a:lnTo>
                      <a:pt x="269" y="277"/>
                    </a:lnTo>
                    <a:lnTo>
                      <a:pt x="275" y="277"/>
                    </a:lnTo>
                    <a:lnTo>
                      <a:pt x="279" y="276"/>
                    </a:lnTo>
                    <a:lnTo>
                      <a:pt x="283" y="275"/>
                    </a:lnTo>
                    <a:lnTo>
                      <a:pt x="287" y="275"/>
                    </a:lnTo>
                    <a:lnTo>
                      <a:pt x="292" y="274"/>
                    </a:lnTo>
                    <a:lnTo>
                      <a:pt x="297" y="274"/>
                    </a:lnTo>
                    <a:lnTo>
                      <a:pt x="301" y="273"/>
                    </a:lnTo>
                    <a:lnTo>
                      <a:pt x="305" y="272"/>
                    </a:lnTo>
                    <a:lnTo>
                      <a:pt x="309" y="272"/>
                    </a:lnTo>
                    <a:lnTo>
                      <a:pt x="313" y="272"/>
                    </a:lnTo>
                    <a:lnTo>
                      <a:pt x="318" y="271"/>
                    </a:lnTo>
                    <a:lnTo>
                      <a:pt x="321" y="271"/>
                    </a:lnTo>
                    <a:lnTo>
                      <a:pt x="326" y="270"/>
                    </a:lnTo>
                    <a:lnTo>
                      <a:pt x="329" y="270"/>
                    </a:lnTo>
                    <a:lnTo>
                      <a:pt x="333" y="269"/>
                    </a:lnTo>
                    <a:lnTo>
                      <a:pt x="336" y="269"/>
                    </a:lnTo>
                    <a:lnTo>
                      <a:pt x="341" y="268"/>
                    </a:lnTo>
                    <a:lnTo>
                      <a:pt x="344" y="268"/>
                    </a:lnTo>
                    <a:lnTo>
                      <a:pt x="348" y="267"/>
                    </a:lnTo>
                    <a:lnTo>
                      <a:pt x="351" y="267"/>
                    </a:lnTo>
                    <a:lnTo>
                      <a:pt x="355" y="267"/>
                    </a:lnTo>
                    <a:lnTo>
                      <a:pt x="358" y="266"/>
                    </a:lnTo>
                    <a:lnTo>
                      <a:pt x="363" y="266"/>
                    </a:lnTo>
                    <a:lnTo>
                      <a:pt x="366" y="265"/>
                    </a:lnTo>
                    <a:lnTo>
                      <a:pt x="370" y="265"/>
                    </a:lnTo>
                    <a:lnTo>
                      <a:pt x="373" y="264"/>
                    </a:lnTo>
                    <a:lnTo>
                      <a:pt x="376" y="263"/>
                    </a:lnTo>
                    <a:lnTo>
                      <a:pt x="379" y="263"/>
                    </a:lnTo>
                    <a:lnTo>
                      <a:pt x="384" y="262"/>
                    </a:lnTo>
                    <a:lnTo>
                      <a:pt x="387" y="261"/>
                    </a:lnTo>
                    <a:lnTo>
                      <a:pt x="390" y="261"/>
                    </a:lnTo>
                    <a:lnTo>
                      <a:pt x="393" y="260"/>
                    </a:lnTo>
                    <a:lnTo>
                      <a:pt x="397" y="260"/>
                    </a:lnTo>
                    <a:lnTo>
                      <a:pt x="400" y="258"/>
                    </a:lnTo>
                    <a:lnTo>
                      <a:pt x="403" y="257"/>
                    </a:lnTo>
                    <a:lnTo>
                      <a:pt x="407" y="256"/>
                    </a:lnTo>
                    <a:lnTo>
                      <a:pt x="411" y="256"/>
                    </a:lnTo>
                    <a:lnTo>
                      <a:pt x="414" y="255"/>
                    </a:lnTo>
                    <a:lnTo>
                      <a:pt x="417" y="254"/>
                    </a:lnTo>
                    <a:lnTo>
                      <a:pt x="420" y="253"/>
                    </a:lnTo>
                    <a:lnTo>
                      <a:pt x="424" y="252"/>
                    </a:lnTo>
                    <a:lnTo>
                      <a:pt x="428" y="251"/>
                    </a:lnTo>
                    <a:lnTo>
                      <a:pt x="431" y="250"/>
                    </a:lnTo>
                    <a:lnTo>
                      <a:pt x="435" y="249"/>
                    </a:lnTo>
                    <a:lnTo>
                      <a:pt x="438" y="248"/>
                    </a:lnTo>
                    <a:lnTo>
                      <a:pt x="441" y="247"/>
                    </a:lnTo>
                    <a:lnTo>
                      <a:pt x="445" y="246"/>
                    </a:lnTo>
                    <a:lnTo>
                      <a:pt x="449" y="245"/>
                    </a:lnTo>
                    <a:lnTo>
                      <a:pt x="453" y="244"/>
                    </a:lnTo>
                    <a:lnTo>
                      <a:pt x="456" y="242"/>
                    </a:lnTo>
                    <a:lnTo>
                      <a:pt x="460" y="241"/>
                    </a:lnTo>
                    <a:lnTo>
                      <a:pt x="463" y="239"/>
                    </a:lnTo>
                    <a:lnTo>
                      <a:pt x="467" y="237"/>
                    </a:lnTo>
                    <a:lnTo>
                      <a:pt x="472" y="235"/>
                    </a:lnTo>
                    <a:lnTo>
                      <a:pt x="476" y="234"/>
                    </a:lnTo>
                    <a:lnTo>
                      <a:pt x="479" y="232"/>
                    </a:lnTo>
                    <a:lnTo>
                      <a:pt x="483" y="231"/>
                    </a:lnTo>
                    <a:lnTo>
                      <a:pt x="487" y="228"/>
                    </a:lnTo>
                    <a:lnTo>
                      <a:pt x="492" y="227"/>
                    </a:lnTo>
                    <a:lnTo>
                      <a:pt x="495" y="225"/>
                    </a:lnTo>
                    <a:lnTo>
                      <a:pt x="499" y="223"/>
                    </a:lnTo>
                    <a:lnTo>
                      <a:pt x="502" y="221"/>
                    </a:lnTo>
                    <a:lnTo>
                      <a:pt x="506" y="219"/>
                    </a:lnTo>
                    <a:lnTo>
                      <a:pt x="509" y="217"/>
                    </a:lnTo>
                    <a:lnTo>
                      <a:pt x="514" y="214"/>
                    </a:lnTo>
                    <a:lnTo>
                      <a:pt x="517" y="212"/>
                    </a:lnTo>
                    <a:lnTo>
                      <a:pt x="521" y="210"/>
                    </a:lnTo>
                    <a:lnTo>
                      <a:pt x="524" y="208"/>
                    </a:lnTo>
                    <a:lnTo>
                      <a:pt x="528" y="206"/>
                    </a:lnTo>
                    <a:lnTo>
                      <a:pt x="531" y="204"/>
                    </a:lnTo>
                    <a:lnTo>
                      <a:pt x="536" y="202"/>
                    </a:lnTo>
                    <a:lnTo>
                      <a:pt x="539" y="200"/>
                    </a:lnTo>
                    <a:lnTo>
                      <a:pt x="542" y="198"/>
                    </a:lnTo>
                    <a:lnTo>
                      <a:pt x="546" y="196"/>
                    </a:lnTo>
                    <a:lnTo>
                      <a:pt x="549" y="193"/>
                    </a:lnTo>
                    <a:lnTo>
                      <a:pt x="552" y="191"/>
                    </a:lnTo>
                    <a:lnTo>
                      <a:pt x="556" y="189"/>
                    </a:lnTo>
                    <a:lnTo>
                      <a:pt x="560" y="187"/>
                    </a:lnTo>
                    <a:lnTo>
                      <a:pt x="563" y="184"/>
                    </a:lnTo>
                    <a:lnTo>
                      <a:pt x="567" y="182"/>
                    </a:lnTo>
                    <a:lnTo>
                      <a:pt x="570" y="180"/>
                    </a:lnTo>
                    <a:lnTo>
                      <a:pt x="573" y="178"/>
                    </a:lnTo>
                    <a:lnTo>
                      <a:pt x="576" y="176"/>
                    </a:lnTo>
                    <a:lnTo>
                      <a:pt x="581" y="174"/>
                    </a:lnTo>
                    <a:lnTo>
                      <a:pt x="584" y="171"/>
                    </a:lnTo>
                    <a:lnTo>
                      <a:pt x="587" y="169"/>
                    </a:lnTo>
                    <a:lnTo>
                      <a:pt x="591" y="167"/>
                    </a:lnTo>
                    <a:lnTo>
                      <a:pt x="594" y="165"/>
                    </a:lnTo>
                    <a:lnTo>
                      <a:pt x="597" y="163"/>
                    </a:lnTo>
                    <a:lnTo>
                      <a:pt x="602" y="161"/>
                    </a:lnTo>
                    <a:lnTo>
                      <a:pt x="605" y="159"/>
                    </a:lnTo>
                    <a:lnTo>
                      <a:pt x="608" y="157"/>
                    </a:lnTo>
                    <a:lnTo>
                      <a:pt x="612" y="155"/>
                    </a:lnTo>
                    <a:lnTo>
                      <a:pt x="615" y="153"/>
                    </a:lnTo>
                    <a:lnTo>
                      <a:pt x="618" y="151"/>
                    </a:lnTo>
                    <a:lnTo>
                      <a:pt x="621" y="148"/>
                    </a:lnTo>
                    <a:lnTo>
                      <a:pt x="626" y="147"/>
                    </a:lnTo>
                    <a:lnTo>
                      <a:pt x="629" y="145"/>
                    </a:lnTo>
                    <a:lnTo>
                      <a:pt x="633" y="143"/>
                    </a:lnTo>
                    <a:lnTo>
                      <a:pt x="637" y="141"/>
                    </a:lnTo>
                    <a:lnTo>
                      <a:pt x="640" y="140"/>
                    </a:lnTo>
                    <a:lnTo>
                      <a:pt x="645" y="138"/>
                    </a:lnTo>
                    <a:lnTo>
                      <a:pt x="648" y="137"/>
                    </a:lnTo>
                    <a:lnTo>
                      <a:pt x="652" y="135"/>
                    </a:lnTo>
                    <a:lnTo>
                      <a:pt x="656" y="134"/>
                    </a:lnTo>
                    <a:lnTo>
                      <a:pt x="659" y="132"/>
                    </a:lnTo>
                    <a:lnTo>
                      <a:pt x="663" y="130"/>
                    </a:lnTo>
                    <a:lnTo>
                      <a:pt x="668" y="129"/>
                    </a:lnTo>
                    <a:lnTo>
                      <a:pt x="672" y="127"/>
                    </a:lnTo>
                    <a:lnTo>
                      <a:pt x="676" y="126"/>
                    </a:lnTo>
                    <a:lnTo>
                      <a:pt x="680" y="125"/>
                    </a:lnTo>
                    <a:lnTo>
                      <a:pt x="684" y="124"/>
                    </a:lnTo>
                    <a:lnTo>
                      <a:pt x="689" y="123"/>
                    </a:lnTo>
                    <a:lnTo>
                      <a:pt x="693" y="121"/>
                    </a:lnTo>
                    <a:lnTo>
                      <a:pt x="697" y="120"/>
                    </a:lnTo>
                    <a:lnTo>
                      <a:pt x="701" y="119"/>
                    </a:lnTo>
                    <a:lnTo>
                      <a:pt x="706" y="119"/>
                    </a:lnTo>
                    <a:lnTo>
                      <a:pt x="711" y="117"/>
                    </a:lnTo>
                    <a:lnTo>
                      <a:pt x="715" y="117"/>
                    </a:lnTo>
                    <a:lnTo>
                      <a:pt x="720" y="116"/>
                    </a:lnTo>
                    <a:lnTo>
                      <a:pt x="725" y="116"/>
                    </a:lnTo>
                    <a:lnTo>
                      <a:pt x="712" y="137"/>
                    </a:lnTo>
                    <a:lnTo>
                      <a:pt x="709" y="137"/>
                    </a:lnTo>
                    <a:lnTo>
                      <a:pt x="708" y="137"/>
                    </a:lnTo>
                    <a:lnTo>
                      <a:pt x="706" y="137"/>
                    </a:lnTo>
                    <a:lnTo>
                      <a:pt x="704" y="137"/>
                    </a:lnTo>
                    <a:lnTo>
                      <a:pt x="702" y="138"/>
                    </a:lnTo>
                    <a:lnTo>
                      <a:pt x="700" y="139"/>
                    </a:lnTo>
                    <a:lnTo>
                      <a:pt x="696" y="139"/>
                    </a:lnTo>
                    <a:lnTo>
                      <a:pt x="693" y="140"/>
                    </a:lnTo>
                    <a:lnTo>
                      <a:pt x="690" y="141"/>
                    </a:lnTo>
                    <a:lnTo>
                      <a:pt x="685" y="142"/>
                    </a:lnTo>
                    <a:lnTo>
                      <a:pt x="683" y="142"/>
                    </a:lnTo>
                    <a:lnTo>
                      <a:pt x="681" y="143"/>
                    </a:lnTo>
                    <a:lnTo>
                      <a:pt x="679" y="143"/>
                    </a:lnTo>
                    <a:lnTo>
                      <a:pt x="676" y="144"/>
                    </a:lnTo>
                    <a:lnTo>
                      <a:pt x="674" y="145"/>
                    </a:lnTo>
                    <a:lnTo>
                      <a:pt x="672" y="146"/>
                    </a:lnTo>
                    <a:lnTo>
                      <a:pt x="669" y="147"/>
                    </a:lnTo>
                    <a:lnTo>
                      <a:pt x="667" y="148"/>
                    </a:lnTo>
                    <a:lnTo>
                      <a:pt x="663" y="149"/>
                    </a:lnTo>
                    <a:lnTo>
                      <a:pt x="660" y="149"/>
                    </a:lnTo>
                    <a:lnTo>
                      <a:pt x="657" y="152"/>
                    </a:lnTo>
                    <a:lnTo>
                      <a:pt x="655" y="153"/>
                    </a:lnTo>
                    <a:lnTo>
                      <a:pt x="652" y="154"/>
                    </a:lnTo>
                    <a:lnTo>
                      <a:pt x="649" y="155"/>
                    </a:lnTo>
                    <a:lnTo>
                      <a:pt x="646" y="156"/>
                    </a:lnTo>
                    <a:lnTo>
                      <a:pt x="642" y="158"/>
                    </a:lnTo>
                    <a:lnTo>
                      <a:pt x="639" y="159"/>
                    </a:lnTo>
                    <a:lnTo>
                      <a:pt x="635" y="160"/>
                    </a:lnTo>
                    <a:lnTo>
                      <a:pt x="632" y="162"/>
                    </a:lnTo>
                    <a:lnTo>
                      <a:pt x="629" y="164"/>
                    </a:lnTo>
                    <a:lnTo>
                      <a:pt x="625" y="165"/>
                    </a:lnTo>
                    <a:lnTo>
                      <a:pt x="620" y="167"/>
                    </a:lnTo>
                    <a:lnTo>
                      <a:pt x="617" y="169"/>
                    </a:lnTo>
                    <a:lnTo>
                      <a:pt x="613" y="171"/>
                    </a:lnTo>
                    <a:lnTo>
                      <a:pt x="609" y="173"/>
                    </a:lnTo>
                    <a:lnTo>
                      <a:pt x="606" y="175"/>
                    </a:lnTo>
                    <a:lnTo>
                      <a:pt x="602" y="177"/>
                    </a:lnTo>
                    <a:lnTo>
                      <a:pt x="597" y="180"/>
                    </a:lnTo>
                    <a:lnTo>
                      <a:pt x="593" y="182"/>
                    </a:lnTo>
                    <a:lnTo>
                      <a:pt x="589" y="184"/>
                    </a:lnTo>
                    <a:lnTo>
                      <a:pt x="585" y="187"/>
                    </a:lnTo>
                    <a:lnTo>
                      <a:pt x="581" y="189"/>
                    </a:lnTo>
                    <a:lnTo>
                      <a:pt x="575" y="191"/>
                    </a:lnTo>
                    <a:lnTo>
                      <a:pt x="571" y="195"/>
                    </a:lnTo>
                    <a:lnTo>
                      <a:pt x="567" y="197"/>
                    </a:lnTo>
                    <a:lnTo>
                      <a:pt x="562" y="201"/>
                    </a:lnTo>
                    <a:lnTo>
                      <a:pt x="556" y="203"/>
                    </a:lnTo>
                    <a:lnTo>
                      <a:pt x="552" y="207"/>
                    </a:lnTo>
                    <a:lnTo>
                      <a:pt x="547" y="210"/>
                    </a:lnTo>
                    <a:lnTo>
                      <a:pt x="543" y="213"/>
                    </a:lnTo>
                    <a:lnTo>
                      <a:pt x="538" y="217"/>
                    </a:lnTo>
                    <a:lnTo>
                      <a:pt x="532" y="220"/>
                    </a:lnTo>
                    <a:lnTo>
                      <a:pt x="527" y="223"/>
                    </a:lnTo>
                    <a:lnTo>
                      <a:pt x="522" y="226"/>
                    </a:lnTo>
                    <a:lnTo>
                      <a:pt x="518" y="228"/>
                    </a:lnTo>
                    <a:lnTo>
                      <a:pt x="512" y="231"/>
                    </a:lnTo>
                    <a:lnTo>
                      <a:pt x="507" y="234"/>
                    </a:lnTo>
                    <a:lnTo>
                      <a:pt x="503" y="236"/>
                    </a:lnTo>
                    <a:lnTo>
                      <a:pt x="498" y="239"/>
                    </a:lnTo>
                    <a:lnTo>
                      <a:pt x="493" y="241"/>
                    </a:lnTo>
                    <a:lnTo>
                      <a:pt x="488" y="244"/>
                    </a:lnTo>
                    <a:lnTo>
                      <a:pt x="483" y="246"/>
                    </a:lnTo>
                    <a:lnTo>
                      <a:pt x="479" y="248"/>
                    </a:lnTo>
                    <a:lnTo>
                      <a:pt x="474" y="250"/>
                    </a:lnTo>
                    <a:lnTo>
                      <a:pt x="468" y="252"/>
                    </a:lnTo>
                    <a:lnTo>
                      <a:pt x="464" y="254"/>
                    </a:lnTo>
                    <a:lnTo>
                      <a:pt x="459" y="255"/>
                    </a:lnTo>
                    <a:lnTo>
                      <a:pt x="455" y="257"/>
                    </a:lnTo>
                    <a:lnTo>
                      <a:pt x="450" y="258"/>
                    </a:lnTo>
                    <a:lnTo>
                      <a:pt x="444" y="261"/>
                    </a:lnTo>
                    <a:lnTo>
                      <a:pt x="440" y="262"/>
                    </a:lnTo>
                    <a:lnTo>
                      <a:pt x="435" y="264"/>
                    </a:lnTo>
                    <a:lnTo>
                      <a:pt x="431" y="265"/>
                    </a:lnTo>
                    <a:lnTo>
                      <a:pt x="427" y="267"/>
                    </a:lnTo>
                    <a:lnTo>
                      <a:pt x="421" y="268"/>
                    </a:lnTo>
                    <a:lnTo>
                      <a:pt x="416" y="269"/>
                    </a:lnTo>
                    <a:lnTo>
                      <a:pt x="412" y="270"/>
                    </a:lnTo>
                    <a:lnTo>
                      <a:pt x="407" y="271"/>
                    </a:lnTo>
                    <a:lnTo>
                      <a:pt x="402" y="272"/>
                    </a:lnTo>
                    <a:lnTo>
                      <a:pt x="397" y="273"/>
                    </a:lnTo>
                    <a:lnTo>
                      <a:pt x="393" y="274"/>
                    </a:lnTo>
                    <a:lnTo>
                      <a:pt x="388" y="275"/>
                    </a:lnTo>
                    <a:lnTo>
                      <a:pt x="384" y="275"/>
                    </a:lnTo>
                    <a:lnTo>
                      <a:pt x="378" y="276"/>
                    </a:lnTo>
                    <a:lnTo>
                      <a:pt x="373" y="277"/>
                    </a:lnTo>
                    <a:lnTo>
                      <a:pt x="369" y="278"/>
                    </a:lnTo>
                    <a:lnTo>
                      <a:pt x="364" y="278"/>
                    </a:lnTo>
                    <a:lnTo>
                      <a:pt x="359" y="279"/>
                    </a:lnTo>
                    <a:lnTo>
                      <a:pt x="354" y="280"/>
                    </a:lnTo>
                    <a:lnTo>
                      <a:pt x="350" y="282"/>
                    </a:lnTo>
                    <a:lnTo>
                      <a:pt x="345" y="282"/>
                    </a:lnTo>
                    <a:lnTo>
                      <a:pt x="340" y="283"/>
                    </a:lnTo>
                    <a:lnTo>
                      <a:pt x="334" y="283"/>
                    </a:lnTo>
                    <a:lnTo>
                      <a:pt x="330" y="284"/>
                    </a:lnTo>
                    <a:lnTo>
                      <a:pt x="325" y="285"/>
                    </a:lnTo>
                    <a:lnTo>
                      <a:pt x="321" y="286"/>
                    </a:lnTo>
                    <a:lnTo>
                      <a:pt x="315" y="286"/>
                    </a:lnTo>
                    <a:lnTo>
                      <a:pt x="311" y="287"/>
                    </a:lnTo>
                    <a:lnTo>
                      <a:pt x="306" y="287"/>
                    </a:lnTo>
                    <a:lnTo>
                      <a:pt x="301" y="288"/>
                    </a:lnTo>
                    <a:lnTo>
                      <a:pt x="296" y="288"/>
                    </a:lnTo>
                    <a:lnTo>
                      <a:pt x="291" y="289"/>
                    </a:lnTo>
                    <a:lnTo>
                      <a:pt x="286" y="290"/>
                    </a:lnTo>
                    <a:lnTo>
                      <a:pt x="281" y="290"/>
                    </a:lnTo>
                    <a:lnTo>
                      <a:pt x="276" y="291"/>
                    </a:lnTo>
                    <a:lnTo>
                      <a:pt x="271" y="292"/>
                    </a:lnTo>
                    <a:lnTo>
                      <a:pt x="266" y="292"/>
                    </a:lnTo>
                    <a:lnTo>
                      <a:pt x="261" y="293"/>
                    </a:lnTo>
                    <a:lnTo>
                      <a:pt x="256" y="294"/>
                    </a:lnTo>
                    <a:lnTo>
                      <a:pt x="250" y="294"/>
                    </a:lnTo>
                    <a:lnTo>
                      <a:pt x="245" y="295"/>
                    </a:lnTo>
                    <a:lnTo>
                      <a:pt x="241" y="296"/>
                    </a:lnTo>
                    <a:lnTo>
                      <a:pt x="236" y="297"/>
                    </a:lnTo>
                    <a:lnTo>
                      <a:pt x="231" y="298"/>
                    </a:lnTo>
                    <a:lnTo>
                      <a:pt x="225" y="299"/>
                    </a:lnTo>
                    <a:lnTo>
                      <a:pt x="220" y="299"/>
                    </a:lnTo>
                    <a:lnTo>
                      <a:pt x="215" y="300"/>
                    </a:lnTo>
                    <a:lnTo>
                      <a:pt x="211" y="302"/>
                    </a:lnTo>
                    <a:lnTo>
                      <a:pt x="205" y="304"/>
                    </a:lnTo>
                    <a:lnTo>
                      <a:pt x="201" y="305"/>
                    </a:lnTo>
                    <a:lnTo>
                      <a:pt x="196" y="306"/>
                    </a:lnTo>
                    <a:lnTo>
                      <a:pt x="192" y="307"/>
                    </a:lnTo>
                    <a:lnTo>
                      <a:pt x="188" y="308"/>
                    </a:lnTo>
                    <a:lnTo>
                      <a:pt x="182" y="310"/>
                    </a:lnTo>
                    <a:lnTo>
                      <a:pt x="178" y="311"/>
                    </a:lnTo>
                    <a:lnTo>
                      <a:pt x="175" y="313"/>
                    </a:lnTo>
                    <a:lnTo>
                      <a:pt x="171" y="314"/>
                    </a:lnTo>
                    <a:lnTo>
                      <a:pt x="167" y="316"/>
                    </a:lnTo>
                    <a:lnTo>
                      <a:pt x="163" y="318"/>
                    </a:lnTo>
                    <a:lnTo>
                      <a:pt x="159" y="320"/>
                    </a:lnTo>
                    <a:lnTo>
                      <a:pt x="156" y="321"/>
                    </a:lnTo>
                    <a:lnTo>
                      <a:pt x="153" y="323"/>
                    </a:lnTo>
                    <a:lnTo>
                      <a:pt x="149" y="326"/>
                    </a:lnTo>
                    <a:lnTo>
                      <a:pt x="146" y="327"/>
                    </a:lnTo>
                    <a:lnTo>
                      <a:pt x="142" y="329"/>
                    </a:lnTo>
                    <a:lnTo>
                      <a:pt x="139" y="331"/>
                    </a:lnTo>
                    <a:lnTo>
                      <a:pt x="136" y="332"/>
                    </a:lnTo>
                    <a:lnTo>
                      <a:pt x="133" y="335"/>
                    </a:lnTo>
                    <a:lnTo>
                      <a:pt x="130" y="336"/>
                    </a:lnTo>
                    <a:lnTo>
                      <a:pt x="128" y="338"/>
                    </a:lnTo>
                    <a:lnTo>
                      <a:pt x="125" y="340"/>
                    </a:lnTo>
                    <a:lnTo>
                      <a:pt x="123" y="342"/>
                    </a:lnTo>
                    <a:lnTo>
                      <a:pt x="119" y="344"/>
                    </a:lnTo>
                    <a:lnTo>
                      <a:pt x="117" y="346"/>
                    </a:lnTo>
                    <a:lnTo>
                      <a:pt x="115" y="348"/>
                    </a:lnTo>
                    <a:lnTo>
                      <a:pt x="113" y="351"/>
                    </a:lnTo>
                    <a:lnTo>
                      <a:pt x="111" y="352"/>
                    </a:lnTo>
                    <a:lnTo>
                      <a:pt x="109" y="354"/>
                    </a:lnTo>
                    <a:lnTo>
                      <a:pt x="106" y="355"/>
                    </a:lnTo>
                    <a:lnTo>
                      <a:pt x="104" y="357"/>
                    </a:lnTo>
                    <a:lnTo>
                      <a:pt x="101" y="361"/>
                    </a:lnTo>
                    <a:lnTo>
                      <a:pt x="97" y="364"/>
                    </a:lnTo>
                    <a:lnTo>
                      <a:pt x="94" y="367"/>
                    </a:lnTo>
                    <a:lnTo>
                      <a:pt x="91" y="371"/>
                    </a:lnTo>
                    <a:lnTo>
                      <a:pt x="89" y="374"/>
                    </a:lnTo>
                    <a:lnTo>
                      <a:pt x="87" y="377"/>
                    </a:lnTo>
                    <a:lnTo>
                      <a:pt x="85" y="379"/>
                    </a:lnTo>
                    <a:lnTo>
                      <a:pt x="83" y="381"/>
                    </a:lnTo>
                    <a:lnTo>
                      <a:pt x="82" y="383"/>
                    </a:lnTo>
                    <a:lnTo>
                      <a:pt x="81" y="385"/>
                    </a:lnTo>
                    <a:lnTo>
                      <a:pt x="79" y="387"/>
                    </a:lnTo>
                    <a:lnTo>
                      <a:pt x="79" y="388"/>
                    </a:lnTo>
                    <a:lnTo>
                      <a:pt x="37" y="336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2" y="291"/>
                    </a:lnTo>
                    <a:lnTo>
                      <a:pt x="3" y="289"/>
                    </a:lnTo>
                    <a:lnTo>
                      <a:pt x="5" y="287"/>
                    </a:lnTo>
                    <a:lnTo>
                      <a:pt x="7" y="286"/>
                    </a:lnTo>
                    <a:lnTo>
                      <a:pt x="9" y="284"/>
                    </a:lnTo>
                    <a:lnTo>
                      <a:pt x="13" y="280"/>
                    </a:lnTo>
                    <a:lnTo>
                      <a:pt x="16" y="278"/>
                    </a:lnTo>
                    <a:lnTo>
                      <a:pt x="19" y="275"/>
                    </a:lnTo>
                    <a:lnTo>
                      <a:pt x="23" y="273"/>
                    </a:lnTo>
                    <a:lnTo>
                      <a:pt x="25" y="271"/>
                    </a:lnTo>
                    <a:lnTo>
                      <a:pt x="26" y="270"/>
                    </a:lnTo>
                    <a:lnTo>
                      <a:pt x="29" y="268"/>
                    </a:lnTo>
                    <a:lnTo>
                      <a:pt x="31" y="267"/>
                    </a:lnTo>
                    <a:lnTo>
                      <a:pt x="33" y="265"/>
                    </a:lnTo>
                    <a:lnTo>
                      <a:pt x="36" y="264"/>
                    </a:lnTo>
                    <a:lnTo>
                      <a:pt x="39" y="262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6"/>
                    </a:lnTo>
                    <a:lnTo>
                      <a:pt x="49" y="255"/>
                    </a:lnTo>
                    <a:lnTo>
                      <a:pt x="52" y="253"/>
                    </a:lnTo>
                    <a:lnTo>
                      <a:pt x="54" y="251"/>
                    </a:lnTo>
                    <a:lnTo>
                      <a:pt x="58" y="250"/>
                    </a:lnTo>
                    <a:lnTo>
                      <a:pt x="62" y="248"/>
                    </a:lnTo>
                    <a:lnTo>
                      <a:pt x="65" y="247"/>
                    </a:lnTo>
                    <a:lnTo>
                      <a:pt x="68" y="245"/>
                    </a:lnTo>
                    <a:lnTo>
                      <a:pt x="71" y="243"/>
                    </a:lnTo>
                    <a:lnTo>
                      <a:pt x="74" y="241"/>
                    </a:lnTo>
                    <a:lnTo>
                      <a:pt x="79" y="240"/>
                    </a:lnTo>
                    <a:lnTo>
                      <a:pt x="82" y="237"/>
                    </a:lnTo>
                    <a:lnTo>
                      <a:pt x="86" y="236"/>
                    </a:lnTo>
                    <a:lnTo>
                      <a:pt x="89" y="234"/>
                    </a:lnTo>
                    <a:lnTo>
                      <a:pt x="93" y="233"/>
                    </a:lnTo>
                    <a:lnTo>
                      <a:pt x="97" y="231"/>
                    </a:lnTo>
                    <a:lnTo>
                      <a:pt x="102" y="229"/>
                    </a:lnTo>
                    <a:lnTo>
                      <a:pt x="105" y="228"/>
                    </a:lnTo>
                    <a:lnTo>
                      <a:pt x="110" y="226"/>
                    </a:lnTo>
                    <a:lnTo>
                      <a:pt x="113" y="225"/>
                    </a:lnTo>
                    <a:lnTo>
                      <a:pt x="118" y="223"/>
                    </a:lnTo>
                    <a:lnTo>
                      <a:pt x="123" y="222"/>
                    </a:lnTo>
                    <a:lnTo>
                      <a:pt x="127" y="221"/>
                    </a:lnTo>
                    <a:lnTo>
                      <a:pt x="132" y="219"/>
                    </a:lnTo>
                    <a:lnTo>
                      <a:pt x="136" y="218"/>
                    </a:lnTo>
                    <a:lnTo>
                      <a:pt x="141" y="215"/>
                    </a:lnTo>
                    <a:lnTo>
                      <a:pt x="146" y="214"/>
                    </a:lnTo>
                    <a:lnTo>
                      <a:pt x="151" y="213"/>
                    </a:lnTo>
                    <a:lnTo>
                      <a:pt x="156" y="212"/>
                    </a:lnTo>
                    <a:lnTo>
                      <a:pt x="161" y="211"/>
                    </a:lnTo>
                    <a:lnTo>
                      <a:pt x="167" y="210"/>
                    </a:lnTo>
                    <a:lnTo>
                      <a:pt x="171" y="209"/>
                    </a:lnTo>
                    <a:lnTo>
                      <a:pt x="176" y="208"/>
                    </a:lnTo>
                    <a:lnTo>
                      <a:pt x="181" y="207"/>
                    </a:lnTo>
                    <a:lnTo>
                      <a:pt x="185" y="206"/>
                    </a:lnTo>
                    <a:lnTo>
                      <a:pt x="191" y="205"/>
                    </a:lnTo>
                    <a:lnTo>
                      <a:pt x="195" y="204"/>
                    </a:lnTo>
                    <a:lnTo>
                      <a:pt x="199" y="203"/>
                    </a:lnTo>
                    <a:lnTo>
                      <a:pt x="204" y="203"/>
                    </a:lnTo>
                    <a:lnTo>
                      <a:pt x="207" y="202"/>
                    </a:lnTo>
                    <a:lnTo>
                      <a:pt x="213" y="202"/>
                    </a:lnTo>
                    <a:lnTo>
                      <a:pt x="216" y="201"/>
                    </a:lnTo>
                    <a:lnTo>
                      <a:pt x="221" y="200"/>
                    </a:lnTo>
                    <a:lnTo>
                      <a:pt x="225" y="200"/>
                    </a:lnTo>
                    <a:lnTo>
                      <a:pt x="228" y="199"/>
                    </a:lnTo>
                    <a:lnTo>
                      <a:pt x="234" y="199"/>
                    </a:lnTo>
                    <a:lnTo>
                      <a:pt x="238" y="199"/>
                    </a:lnTo>
                    <a:lnTo>
                      <a:pt x="241" y="198"/>
                    </a:lnTo>
                    <a:lnTo>
                      <a:pt x="245" y="197"/>
                    </a:lnTo>
                    <a:lnTo>
                      <a:pt x="248" y="197"/>
                    </a:lnTo>
                    <a:lnTo>
                      <a:pt x="253" y="197"/>
                    </a:lnTo>
                    <a:lnTo>
                      <a:pt x="256" y="196"/>
                    </a:lnTo>
                    <a:lnTo>
                      <a:pt x="261" y="196"/>
                    </a:lnTo>
                    <a:lnTo>
                      <a:pt x="264" y="195"/>
                    </a:lnTo>
                    <a:lnTo>
                      <a:pt x="268" y="195"/>
                    </a:lnTo>
                    <a:lnTo>
                      <a:pt x="271" y="195"/>
                    </a:lnTo>
                    <a:lnTo>
                      <a:pt x="276" y="195"/>
                    </a:lnTo>
                    <a:lnTo>
                      <a:pt x="279" y="193"/>
                    </a:lnTo>
                    <a:lnTo>
                      <a:pt x="283" y="193"/>
                    </a:lnTo>
                    <a:lnTo>
                      <a:pt x="286" y="192"/>
                    </a:lnTo>
                    <a:lnTo>
                      <a:pt x="290" y="192"/>
                    </a:lnTo>
                    <a:lnTo>
                      <a:pt x="294" y="191"/>
                    </a:lnTo>
                    <a:lnTo>
                      <a:pt x="299" y="191"/>
                    </a:lnTo>
                    <a:lnTo>
                      <a:pt x="302" y="191"/>
                    </a:lnTo>
                    <a:lnTo>
                      <a:pt x="306" y="190"/>
                    </a:lnTo>
                    <a:lnTo>
                      <a:pt x="309" y="189"/>
                    </a:lnTo>
                    <a:lnTo>
                      <a:pt x="313" y="189"/>
                    </a:lnTo>
                    <a:lnTo>
                      <a:pt x="318" y="188"/>
                    </a:lnTo>
                    <a:lnTo>
                      <a:pt x="321" y="187"/>
                    </a:lnTo>
                    <a:lnTo>
                      <a:pt x="325" y="187"/>
                    </a:lnTo>
                    <a:lnTo>
                      <a:pt x="330" y="186"/>
                    </a:lnTo>
                    <a:lnTo>
                      <a:pt x="333" y="185"/>
                    </a:lnTo>
                    <a:lnTo>
                      <a:pt x="337" y="184"/>
                    </a:lnTo>
                    <a:lnTo>
                      <a:pt x="343" y="183"/>
                    </a:lnTo>
                    <a:lnTo>
                      <a:pt x="347" y="183"/>
                    </a:lnTo>
                    <a:lnTo>
                      <a:pt x="351" y="182"/>
                    </a:lnTo>
                    <a:lnTo>
                      <a:pt x="355" y="180"/>
                    </a:lnTo>
                    <a:lnTo>
                      <a:pt x="360" y="179"/>
                    </a:lnTo>
                    <a:lnTo>
                      <a:pt x="366" y="178"/>
                    </a:lnTo>
                    <a:lnTo>
                      <a:pt x="370" y="176"/>
                    </a:lnTo>
                    <a:lnTo>
                      <a:pt x="375" y="175"/>
                    </a:lnTo>
                    <a:lnTo>
                      <a:pt x="379" y="173"/>
                    </a:lnTo>
                    <a:lnTo>
                      <a:pt x="385" y="171"/>
                    </a:lnTo>
                    <a:lnTo>
                      <a:pt x="390" y="169"/>
                    </a:lnTo>
                    <a:lnTo>
                      <a:pt x="395" y="168"/>
                    </a:lnTo>
                    <a:lnTo>
                      <a:pt x="401" y="166"/>
                    </a:lnTo>
                    <a:lnTo>
                      <a:pt x="407" y="164"/>
                    </a:lnTo>
                    <a:lnTo>
                      <a:pt x="412" y="162"/>
                    </a:lnTo>
                    <a:lnTo>
                      <a:pt x="418" y="160"/>
                    </a:lnTo>
                    <a:lnTo>
                      <a:pt x="424" y="158"/>
                    </a:lnTo>
                    <a:lnTo>
                      <a:pt x="431" y="156"/>
                    </a:lnTo>
                    <a:lnTo>
                      <a:pt x="436" y="153"/>
                    </a:lnTo>
                    <a:lnTo>
                      <a:pt x="443" y="151"/>
                    </a:lnTo>
                    <a:lnTo>
                      <a:pt x="450" y="148"/>
                    </a:lnTo>
                    <a:lnTo>
                      <a:pt x="456" y="145"/>
                    </a:lnTo>
                    <a:lnTo>
                      <a:pt x="462" y="142"/>
                    </a:lnTo>
                    <a:lnTo>
                      <a:pt x="468" y="139"/>
                    </a:lnTo>
                    <a:lnTo>
                      <a:pt x="476" y="136"/>
                    </a:lnTo>
                    <a:lnTo>
                      <a:pt x="482" y="133"/>
                    </a:lnTo>
                    <a:lnTo>
                      <a:pt x="487" y="130"/>
                    </a:lnTo>
                    <a:lnTo>
                      <a:pt x="494" y="127"/>
                    </a:lnTo>
                    <a:lnTo>
                      <a:pt x="499" y="124"/>
                    </a:lnTo>
                    <a:lnTo>
                      <a:pt x="505" y="121"/>
                    </a:lnTo>
                    <a:lnTo>
                      <a:pt x="510" y="118"/>
                    </a:lnTo>
                    <a:lnTo>
                      <a:pt x="516" y="115"/>
                    </a:lnTo>
                    <a:lnTo>
                      <a:pt x="521" y="112"/>
                    </a:lnTo>
                    <a:lnTo>
                      <a:pt x="526" y="109"/>
                    </a:lnTo>
                    <a:lnTo>
                      <a:pt x="531" y="105"/>
                    </a:lnTo>
                    <a:lnTo>
                      <a:pt x="537" y="102"/>
                    </a:lnTo>
                    <a:lnTo>
                      <a:pt x="541" y="99"/>
                    </a:lnTo>
                    <a:lnTo>
                      <a:pt x="547" y="97"/>
                    </a:lnTo>
                    <a:lnTo>
                      <a:pt x="551" y="93"/>
                    </a:lnTo>
                    <a:lnTo>
                      <a:pt x="555" y="91"/>
                    </a:lnTo>
                    <a:lnTo>
                      <a:pt x="561" y="88"/>
                    </a:lnTo>
                    <a:lnTo>
                      <a:pt x="565" y="84"/>
                    </a:lnTo>
                    <a:lnTo>
                      <a:pt x="569" y="81"/>
                    </a:lnTo>
                    <a:lnTo>
                      <a:pt x="573" y="78"/>
                    </a:lnTo>
                    <a:lnTo>
                      <a:pt x="578" y="76"/>
                    </a:lnTo>
                    <a:lnTo>
                      <a:pt x="583" y="73"/>
                    </a:lnTo>
                    <a:lnTo>
                      <a:pt x="587" y="70"/>
                    </a:lnTo>
                    <a:lnTo>
                      <a:pt x="591" y="68"/>
                    </a:lnTo>
                    <a:lnTo>
                      <a:pt x="595" y="65"/>
                    </a:lnTo>
                    <a:lnTo>
                      <a:pt x="599" y="61"/>
                    </a:lnTo>
                    <a:lnTo>
                      <a:pt x="604" y="58"/>
                    </a:lnTo>
                    <a:lnTo>
                      <a:pt x="608" y="56"/>
                    </a:lnTo>
                    <a:lnTo>
                      <a:pt x="612" y="53"/>
                    </a:lnTo>
                    <a:lnTo>
                      <a:pt x="617" y="51"/>
                    </a:lnTo>
                    <a:lnTo>
                      <a:pt x="620" y="48"/>
                    </a:lnTo>
                    <a:lnTo>
                      <a:pt x="625" y="45"/>
                    </a:lnTo>
                    <a:lnTo>
                      <a:pt x="629" y="43"/>
                    </a:lnTo>
                    <a:lnTo>
                      <a:pt x="634" y="40"/>
                    </a:lnTo>
                    <a:lnTo>
                      <a:pt x="638" y="37"/>
                    </a:lnTo>
                    <a:lnTo>
                      <a:pt x="642" y="35"/>
                    </a:lnTo>
                    <a:lnTo>
                      <a:pt x="647" y="33"/>
                    </a:lnTo>
                    <a:lnTo>
                      <a:pt x="652" y="31"/>
                    </a:lnTo>
                    <a:lnTo>
                      <a:pt x="656" y="29"/>
                    </a:lnTo>
                    <a:lnTo>
                      <a:pt x="660" y="26"/>
                    </a:lnTo>
                    <a:lnTo>
                      <a:pt x="664" y="25"/>
                    </a:lnTo>
                    <a:lnTo>
                      <a:pt x="670" y="23"/>
                    </a:lnTo>
                    <a:lnTo>
                      <a:pt x="674" y="21"/>
                    </a:lnTo>
                    <a:lnTo>
                      <a:pt x="679" y="18"/>
                    </a:lnTo>
                    <a:lnTo>
                      <a:pt x="684" y="16"/>
                    </a:lnTo>
                    <a:lnTo>
                      <a:pt x="690" y="15"/>
                    </a:lnTo>
                    <a:lnTo>
                      <a:pt x="694" y="13"/>
                    </a:lnTo>
                    <a:lnTo>
                      <a:pt x="700" y="12"/>
                    </a:lnTo>
                    <a:lnTo>
                      <a:pt x="704" y="10"/>
                    </a:lnTo>
                    <a:lnTo>
                      <a:pt x="711" y="9"/>
                    </a:lnTo>
                    <a:lnTo>
                      <a:pt x="716" y="8"/>
                    </a:lnTo>
                    <a:lnTo>
                      <a:pt x="722" y="7"/>
                    </a:lnTo>
                    <a:lnTo>
                      <a:pt x="727" y="6"/>
                    </a:lnTo>
                    <a:lnTo>
                      <a:pt x="734" y="5"/>
                    </a:lnTo>
                    <a:lnTo>
                      <a:pt x="740" y="4"/>
                    </a:lnTo>
                    <a:lnTo>
                      <a:pt x="746" y="3"/>
                    </a:lnTo>
                    <a:lnTo>
                      <a:pt x="752" y="2"/>
                    </a:lnTo>
                    <a:lnTo>
                      <a:pt x="759" y="2"/>
                    </a:lnTo>
                    <a:lnTo>
                      <a:pt x="766" y="1"/>
                    </a:lnTo>
                    <a:lnTo>
                      <a:pt x="772" y="1"/>
                    </a:lnTo>
                    <a:lnTo>
                      <a:pt x="780" y="1"/>
                    </a:lnTo>
                    <a:lnTo>
                      <a:pt x="787" y="1"/>
                    </a:lnTo>
                    <a:lnTo>
                      <a:pt x="794" y="0"/>
                    </a:lnTo>
                    <a:lnTo>
                      <a:pt x="802" y="0"/>
                    </a:lnTo>
                    <a:lnTo>
                      <a:pt x="809" y="0"/>
                    </a:lnTo>
                    <a:lnTo>
                      <a:pt x="815" y="0"/>
                    </a:lnTo>
                    <a:lnTo>
                      <a:pt x="823" y="0"/>
                    </a:lnTo>
                    <a:lnTo>
                      <a:pt x="830" y="0"/>
                    </a:lnTo>
                    <a:lnTo>
                      <a:pt x="836" y="0"/>
                    </a:lnTo>
                    <a:lnTo>
                      <a:pt x="844" y="1"/>
                    </a:lnTo>
                    <a:lnTo>
                      <a:pt x="850" y="1"/>
                    </a:lnTo>
                    <a:lnTo>
                      <a:pt x="857" y="1"/>
                    </a:lnTo>
                    <a:lnTo>
                      <a:pt x="864" y="2"/>
                    </a:lnTo>
                    <a:lnTo>
                      <a:pt x="871" y="3"/>
                    </a:lnTo>
                    <a:lnTo>
                      <a:pt x="877" y="3"/>
                    </a:lnTo>
                    <a:lnTo>
                      <a:pt x="883" y="4"/>
                    </a:lnTo>
                    <a:lnTo>
                      <a:pt x="890" y="5"/>
                    </a:lnTo>
                    <a:lnTo>
                      <a:pt x="897" y="6"/>
                    </a:lnTo>
                    <a:lnTo>
                      <a:pt x="902" y="7"/>
                    </a:lnTo>
                    <a:lnTo>
                      <a:pt x="909" y="8"/>
                    </a:lnTo>
                    <a:lnTo>
                      <a:pt x="915" y="9"/>
                    </a:lnTo>
                    <a:lnTo>
                      <a:pt x="921" y="11"/>
                    </a:lnTo>
                    <a:lnTo>
                      <a:pt x="926" y="12"/>
                    </a:lnTo>
                    <a:lnTo>
                      <a:pt x="933" y="13"/>
                    </a:lnTo>
                    <a:lnTo>
                      <a:pt x="939" y="15"/>
                    </a:lnTo>
                    <a:lnTo>
                      <a:pt x="945" y="17"/>
                    </a:lnTo>
                    <a:lnTo>
                      <a:pt x="951" y="18"/>
                    </a:lnTo>
                    <a:lnTo>
                      <a:pt x="956" y="21"/>
                    </a:lnTo>
                    <a:lnTo>
                      <a:pt x="961" y="23"/>
                    </a:lnTo>
                    <a:lnTo>
                      <a:pt x="967" y="25"/>
                    </a:lnTo>
                    <a:lnTo>
                      <a:pt x="973" y="27"/>
                    </a:lnTo>
                    <a:lnTo>
                      <a:pt x="978" y="29"/>
                    </a:lnTo>
                    <a:lnTo>
                      <a:pt x="983" y="32"/>
                    </a:lnTo>
                    <a:lnTo>
                      <a:pt x="988" y="34"/>
                    </a:lnTo>
                    <a:lnTo>
                      <a:pt x="992" y="36"/>
                    </a:lnTo>
                    <a:lnTo>
                      <a:pt x="998" y="39"/>
                    </a:lnTo>
                    <a:lnTo>
                      <a:pt x="1002" y="42"/>
                    </a:lnTo>
                    <a:lnTo>
                      <a:pt x="1007" y="45"/>
                    </a:lnTo>
                    <a:lnTo>
                      <a:pt x="1011" y="48"/>
                    </a:lnTo>
                    <a:lnTo>
                      <a:pt x="1016" y="51"/>
                    </a:lnTo>
                    <a:lnTo>
                      <a:pt x="1020" y="54"/>
                    </a:lnTo>
                    <a:lnTo>
                      <a:pt x="1025" y="57"/>
                    </a:lnTo>
                    <a:lnTo>
                      <a:pt x="1028" y="61"/>
                    </a:lnTo>
                    <a:lnTo>
                      <a:pt x="1032" y="65"/>
                    </a:lnTo>
                    <a:lnTo>
                      <a:pt x="1035" y="68"/>
                    </a:lnTo>
                    <a:lnTo>
                      <a:pt x="1040" y="72"/>
                    </a:lnTo>
                    <a:lnTo>
                      <a:pt x="1044" y="76"/>
                    </a:lnTo>
                    <a:lnTo>
                      <a:pt x="1047" y="80"/>
                    </a:lnTo>
                    <a:lnTo>
                      <a:pt x="1050" y="84"/>
                    </a:lnTo>
                    <a:lnTo>
                      <a:pt x="1054" y="89"/>
                    </a:lnTo>
                    <a:lnTo>
                      <a:pt x="1057" y="93"/>
                    </a:lnTo>
                    <a:lnTo>
                      <a:pt x="1060" y="97"/>
                    </a:lnTo>
                    <a:lnTo>
                      <a:pt x="1063" y="102"/>
                    </a:lnTo>
                    <a:lnTo>
                      <a:pt x="1066" y="106"/>
                    </a:lnTo>
                    <a:lnTo>
                      <a:pt x="1068" y="112"/>
                    </a:lnTo>
                    <a:lnTo>
                      <a:pt x="1071" y="117"/>
                    </a:lnTo>
                    <a:lnTo>
                      <a:pt x="1073" y="121"/>
                    </a:lnTo>
                    <a:lnTo>
                      <a:pt x="1075" y="127"/>
                    </a:lnTo>
                    <a:lnTo>
                      <a:pt x="1077" y="133"/>
                    </a:lnTo>
                    <a:lnTo>
                      <a:pt x="1079" y="138"/>
                    </a:lnTo>
                    <a:lnTo>
                      <a:pt x="1082" y="144"/>
                    </a:lnTo>
                    <a:lnTo>
                      <a:pt x="1084" y="149"/>
                    </a:lnTo>
                    <a:lnTo>
                      <a:pt x="1085" y="156"/>
                    </a:lnTo>
                    <a:lnTo>
                      <a:pt x="1087" y="161"/>
                    </a:lnTo>
                    <a:lnTo>
                      <a:pt x="1088" y="167"/>
                    </a:lnTo>
                    <a:lnTo>
                      <a:pt x="1089" y="175"/>
                    </a:lnTo>
                    <a:lnTo>
                      <a:pt x="1090" y="181"/>
                    </a:lnTo>
                    <a:lnTo>
                      <a:pt x="1090" y="187"/>
                    </a:lnTo>
                    <a:lnTo>
                      <a:pt x="1091" y="192"/>
                    </a:lnTo>
                    <a:lnTo>
                      <a:pt x="1091" y="199"/>
                    </a:lnTo>
                    <a:lnTo>
                      <a:pt x="1091" y="205"/>
                    </a:lnTo>
                    <a:lnTo>
                      <a:pt x="1092" y="211"/>
                    </a:lnTo>
                    <a:lnTo>
                      <a:pt x="1092" y="217"/>
                    </a:lnTo>
                    <a:lnTo>
                      <a:pt x="1092" y="223"/>
                    </a:lnTo>
                    <a:lnTo>
                      <a:pt x="1091" y="228"/>
                    </a:lnTo>
                    <a:lnTo>
                      <a:pt x="1091" y="234"/>
                    </a:lnTo>
                    <a:lnTo>
                      <a:pt x="1090" y="240"/>
                    </a:lnTo>
                    <a:lnTo>
                      <a:pt x="1090" y="245"/>
                    </a:lnTo>
                    <a:lnTo>
                      <a:pt x="1088" y="250"/>
                    </a:lnTo>
                    <a:lnTo>
                      <a:pt x="1087" y="255"/>
                    </a:lnTo>
                    <a:lnTo>
                      <a:pt x="1086" y="261"/>
                    </a:lnTo>
                    <a:lnTo>
                      <a:pt x="1085" y="266"/>
                    </a:lnTo>
                    <a:lnTo>
                      <a:pt x="1083" y="271"/>
                    </a:lnTo>
                    <a:lnTo>
                      <a:pt x="1082" y="275"/>
                    </a:lnTo>
                    <a:lnTo>
                      <a:pt x="1079" y="280"/>
                    </a:lnTo>
                    <a:lnTo>
                      <a:pt x="1078" y="286"/>
                    </a:lnTo>
                    <a:lnTo>
                      <a:pt x="1075" y="290"/>
                    </a:lnTo>
                    <a:lnTo>
                      <a:pt x="1073" y="294"/>
                    </a:lnTo>
                    <a:lnTo>
                      <a:pt x="1071" y="298"/>
                    </a:lnTo>
                    <a:lnTo>
                      <a:pt x="1069" y="304"/>
                    </a:lnTo>
                    <a:lnTo>
                      <a:pt x="1066" y="308"/>
                    </a:lnTo>
                    <a:lnTo>
                      <a:pt x="1063" y="312"/>
                    </a:lnTo>
                    <a:lnTo>
                      <a:pt x="1060" y="315"/>
                    </a:lnTo>
                    <a:lnTo>
                      <a:pt x="1057" y="319"/>
                    </a:lnTo>
                    <a:lnTo>
                      <a:pt x="1054" y="323"/>
                    </a:lnTo>
                    <a:lnTo>
                      <a:pt x="1051" y="328"/>
                    </a:lnTo>
                    <a:lnTo>
                      <a:pt x="1048" y="331"/>
                    </a:lnTo>
                    <a:lnTo>
                      <a:pt x="1045" y="335"/>
                    </a:lnTo>
                    <a:lnTo>
                      <a:pt x="1041" y="338"/>
                    </a:lnTo>
                    <a:lnTo>
                      <a:pt x="1038" y="341"/>
                    </a:lnTo>
                    <a:lnTo>
                      <a:pt x="1033" y="344"/>
                    </a:lnTo>
                    <a:lnTo>
                      <a:pt x="1029" y="348"/>
                    </a:lnTo>
                    <a:lnTo>
                      <a:pt x="1025" y="351"/>
                    </a:lnTo>
                    <a:lnTo>
                      <a:pt x="1021" y="354"/>
                    </a:lnTo>
                    <a:lnTo>
                      <a:pt x="1017" y="357"/>
                    </a:lnTo>
                    <a:lnTo>
                      <a:pt x="1012" y="360"/>
                    </a:lnTo>
                    <a:lnTo>
                      <a:pt x="1007" y="362"/>
                    </a:lnTo>
                    <a:lnTo>
                      <a:pt x="1003" y="364"/>
                    </a:lnTo>
                    <a:lnTo>
                      <a:pt x="999" y="366"/>
                    </a:lnTo>
                    <a:lnTo>
                      <a:pt x="994" y="370"/>
                    </a:lnTo>
                    <a:lnTo>
                      <a:pt x="989" y="372"/>
                    </a:lnTo>
                    <a:lnTo>
                      <a:pt x="984" y="374"/>
                    </a:lnTo>
                    <a:lnTo>
                      <a:pt x="979" y="376"/>
                    </a:lnTo>
                    <a:lnTo>
                      <a:pt x="974" y="378"/>
                    </a:lnTo>
                    <a:lnTo>
                      <a:pt x="968" y="379"/>
                    </a:lnTo>
                    <a:lnTo>
                      <a:pt x="963" y="381"/>
                    </a:lnTo>
                    <a:lnTo>
                      <a:pt x="957" y="382"/>
                    </a:lnTo>
                    <a:lnTo>
                      <a:pt x="952" y="384"/>
                    </a:lnTo>
                    <a:lnTo>
                      <a:pt x="945" y="385"/>
                    </a:lnTo>
                    <a:lnTo>
                      <a:pt x="940" y="386"/>
                    </a:lnTo>
                    <a:lnTo>
                      <a:pt x="934" y="387"/>
                    </a:lnTo>
                    <a:lnTo>
                      <a:pt x="929" y="389"/>
                    </a:lnTo>
                    <a:lnTo>
                      <a:pt x="922" y="389"/>
                    </a:lnTo>
                    <a:lnTo>
                      <a:pt x="916" y="391"/>
                    </a:lnTo>
                    <a:lnTo>
                      <a:pt x="910" y="392"/>
                    </a:lnTo>
                    <a:lnTo>
                      <a:pt x="904" y="392"/>
                    </a:lnTo>
                    <a:lnTo>
                      <a:pt x="897" y="393"/>
                    </a:lnTo>
                    <a:lnTo>
                      <a:pt x="891" y="393"/>
                    </a:lnTo>
                    <a:lnTo>
                      <a:pt x="885" y="394"/>
                    </a:lnTo>
                    <a:lnTo>
                      <a:pt x="878" y="394"/>
                    </a:lnTo>
                    <a:lnTo>
                      <a:pt x="871" y="394"/>
                    </a:lnTo>
                    <a:lnTo>
                      <a:pt x="865" y="393"/>
                    </a:lnTo>
                    <a:lnTo>
                      <a:pt x="858" y="393"/>
                    </a:lnTo>
                    <a:lnTo>
                      <a:pt x="853" y="392"/>
                    </a:lnTo>
                    <a:lnTo>
                      <a:pt x="846" y="392"/>
                    </a:lnTo>
                    <a:lnTo>
                      <a:pt x="841" y="391"/>
                    </a:lnTo>
                    <a:lnTo>
                      <a:pt x="834" y="389"/>
                    </a:lnTo>
                    <a:lnTo>
                      <a:pt x="829" y="388"/>
                    </a:lnTo>
                    <a:lnTo>
                      <a:pt x="824" y="387"/>
                    </a:lnTo>
                    <a:lnTo>
                      <a:pt x="818" y="385"/>
                    </a:lnTo>
                    <a:lnTo>
                      <a:pt x="813" y="383"/>
                    </a:lnTo>
                    <a:lnTo>
                      <a:pt x="808" y="382"/>
                    </a:lnTo>
                    <a:lnTo>
                      <a:pt x="803" y="380"/>
                    </a:lnTo>
                    <a:lnTo>
                      <a:pt x="798" y="378"/>
                    </a:lnTo>
                    <a:lnTo>
                      <a:pt x="793" y="377"/>
                    </a:lnTo>
                    <a:lnTo>
                      <a:pt x="789" y="375"/>
                    </a:lnTo>
                    <a:lnTo>
                      <a:pt x="785" y="372"/>
                    </a:lnTo>
                    <a:lnTo>
                      <a:pt x="780" y="370"/>
                    </a:lnTo>
                    <a:lnTo>
                      <a:pt x="776" y="366"/>
                    </a:lnTo>
                    <a:lnTo>
                      <a:pt x="771" y="364"/>
                    </a:lnTo>
                    <a:lnTo>
                      <a:pt x="767" y="361"/>
                    </a:lnTo>
                    <a:lnTo>
                      <a:pt x="764" y="359"/>
                    </a:lnTo>
                    <a:lnTo>
                      <a:pt x="760" y="356"/>
                    </a:lnTo>
                    <a:lnTo>
                      <a:pt x="757" y="354"/>
                    </a:lnTo>
                    <a:lnTo>
                      <a:pt x="752" y="350"/>
                    </a:lnTo>
                    <a:lnTo>
                      <a:pt x="749" y="346"/>
                    </a:lnTo>
                    <a:lnTo>
                      <a:pt x="746" y="343"/>
                    </a:lnTo>
                    <a:lnTo>
                      <a:pt x="743" y="340"/>
                    </a:lnTo>
                    <a:lnTo>
                      <a:pt x="740" y="337"/>
                    </a:lnTo>
                    <a:lnTo>
                      <a:pt x="737" y="334"/>
                    </a:lnTo>
                    <a:lnTo>
                      <a:pt x="734" y="331"/>
                    </a:lnTo>
                    <a:lnTo>
                      <a:pt x="732" y="328"/>
                    </a:lnTo>
                    <a:lnTo>
                      <a:pt x="728" y="323"/>
                    </a:lnTo>
                    <a:lnTo>
                      <a:pt x="726" y="320"/>
                    </a:lnTo>
                    <a:lnTo>
                      <a:pt x="724" y="317"/>
                    </a:lnTo>
                    <a:lnTo>
                      <a:pt x="721" y="314"/>
                    </a:lnTo>
                    <a:lnTo>
                      <a:pt x="719" y="310"/>
                    </a:lnTo>
                    <a:lnTo>
                      <a:pt x="717" y="307"/>
                    </a:lnTo>
                    <a:lnTo>
                      <a:pt x="715" y="304"/>
                    </a:lnTo>
                    <a:lnTo>
                      <a:pt x="713" y="299"/>
                    </a:lnTo>
                    <a:lnTo>
                      <a:pt x="711" y="296"/>
                    </a:lnTo>
                    <a:lnTo>
                      <a:pt x="709" y="292"/>
                    </a:lnTo>
                    <a:lnTo>
                      <a:pt x="707" y="289"/>
                    </a:lnTo>
                    <a:lnTo>
                      <a:pt x="706" y="286"/>
                    </a:lnTo>
                    <a:lnTo>
                      <a:pt x="704" y="282"/>
                    </a:lnTo>
                    <a:lnTo>
                      <a:pt x="703" y="278"/>
                    </a:lnTo>
                    <a:lnTo>
                      <a:pt x="702" y="275"/>
                    </a:lnTo>
                    <a:lnTo>
                      <a:pt x="701" y="272"/>
                    </a:lnTo>
                    <a:lnTo>
                      <a:pt x="700" y="268"/>
                    </a:lnTo>
                    <a:lnTo>
                      <a:pt x="699" y="265"/>
                    </a:lnTo>
                    <a:lnTo>
                      <a:pt x="698" y="262"/>
                    </a:lnTo>
                    <a:lnTo>
                      <a:pt x="697" y="258"/>
                    </a:lnTo>
                    <a:lnTo>
                      <a:pt x="696" y="255"/>
                    </a:lnTo>
                    <a:lnTo>
                      <a:pt x="696" y="252"/>
                    </a:lnTo>
                    <a:lnTo>
                      <a:pt x="695" y="249"/>
                    </a:lnTo>
                    <a:lnTo>
                      <a:pt x="695" y="246"/>
                    </a:lnTo>
                    <a:lnTo>
                      <a:pt x="694" y="243"/>
                    </a:lnTo>
                    <a:lnTo>
                      <a:pt x="694" y="241"/>
                    </a:lnTo>
                    <a:lnTo>
                      <a:pt x="694" y="237"/>
                    </a:lnTo>
                    <a:lnTo>
                      <a:pt x="694" y="235"/>
                    </a:lnTo>
                    <a:lnTo>
                      <a:pt x="693" y="232"/>
                    </a:lnTo>
                    <a:lnTo>
                      <a:pt x="693" y="230"/>
                    </a:lnTo>
                    <a:lnTo>
                      <a:pt x="694" y="228"/>
                    </a:lnTo>
                    <a:lnTo>
                      <a:pt x="694" y="226"/>
                    </a:lnTo>
                    <a:lnTo>
                      <a:pt x="694" y="224"/>
                    </a:lnTo>
                    <a:lnTo>
                      <a:pt x="694" y="221"/>
                    </a:lnTo>
                    <a:lnTo>
                      <a:pt x="694" y="219"/>
                    </a:lnTo>
                    <a:lnTo>
                      <a:pt x="694" y="217"/>
                    </a:lnTo>
                    <a:lnTo>
                      <a:pt x="694" y="214"/>
                    </a:lnTo>
                    <a:lnTo>
                      <a:pt x="695" y="212"/>
                    </a:lnTo>
                    <a:lnTo>
                      <a:pt x="695" y="210"/>
                    </a:lnTo>
                    <a:lnTo>
                      <a:pt x="695" y="208"/>
                    </a:lnTo>
                    <a:lnTo>
                      <a:pt x="696" y="204"/>
                    </a:lnTo>
                    <a:lnTo>
                      <a:pt x="696" y="200"/>
                    </a:lnTo>
                    <a:lnTo>
                      <a:pt x="696" y="197"/>
                    </a:lnTo>
                    <a:lnTo>
                      <a:pt x="697" y="193"/>
                    </a:lnTo>
                    <a:lnTo>
                      <a:pt x="697" y="189"/>
                    </a:lnTo>
                    <a:lnTo>
                      <a:pt x="698" y="186"/>
                    </a:lnTo>
                    <a:lnTo>
                      <a:pt x="698" y="183"/>
                    </a:lnTo>
                    <a:lnTo>
                      <a:pt x="699" y="180"/>
                    </a:lnTo>
                    <a:lnTo>
                      <a:pt x="700" y="177"/>
                    </a:lnTo>
                    <a:lnTo>
                      <a:pt x="700" y="174"/>
                    </a:lnTo>
                    <a:lnTo>
                      <a:pt x="701" y="171"/>
                    </a:lnTo>
                    <a:lnTo>
                      <a:pt x="701" y="168"/>
                    </a:lnTo>
                    <a:lnTo>
                      <a:pt x="701" y="166"/>
                    </a:lnTo>
                    <a:lnTo>
                      <a:pt x="702" y="164"/>
                    </a:lnTo>
                    <a:lnTo>
                      <a:pt x="702" y="161"/>
                    </a:lnTo>
                    <a:lnTo>
                      <a:pt x="703" y="160"/>
                    </a:lnTo>
                    <a:lnTo>
                      <a:pt x="704" y="156"/>
                    </a:lnTo>
                    <a:lnTo>
                      <a:pt x="705" y="153"/>
                    </a:lnTo>
                    <a:lnTo>
                      <a:pt x="705" y="151"/>
                    </a:lnTo>
                    <a:lnTo>
                      <a:pt x="706" y="148"/>
                    </a:lnTo>
                    <a:lnTo>
                      <a:pt x="706" y="147"/>
                    </a:lnTo>
                    <a:lnTo>
                      <a:pt x="720" y="149"/>
                    </a:lnTo>
                    <a:lnTo>
                      <a:pt x="719" y="149"/>
                    </a:lnTo>
                    <a:lnTo>
                      <a:pt x="718" y="153"/>
                    </a:lnTo>
                    <a:lnTo>
                      <a:pt x="718" y="155"/>
                    </a:lnTo>
                    <a:lnTo>
                      <a:pt x="717" y="157"/>
                    </a:lnTo>
                    <a:lnTo>
                      <a:pt x="717" y="160"/>
                    </a:lnTo>
                    <a:lnTo>
                      <a:pt x="716" y="164"/>
                    </a:lnTo>
                    <a:lnTo>
                      <a:pt x="716" y="165"/>
                    </a:lnTo>
                    <a:lnTo>
                      <a:pt x="715" y="167"/>
                    </a:lnTo>
                    <a:lnTo>
                      <a:pt x="715" y="169"/>
                    </a:lnTo>
                    <a:lnTo>
                      <a:pt x="714" y="171"/>
                    </a:lnTo>
                    <a:lnTo>
                      <a:pt x="714" y="174"/>
                    </a:lnTo>
                    <a:lnTo>
                      <a:pt x="714" y="176"/>
                    </a:lnTo>
                    <a:lnTo>
                      <a:pt x="713" y="178"/>
                    </a:lnTo>
                    <a:lnTo>
                      <a:pt x="713" y="180"/>
                    </a:lnTo>
                    <a:lnTo>
                      <a:pt x="713" y="183"/>
                    </a:lnTo>
                    <a:lnTo>
                      <a:pt x="712" y="185"/>
                    </a:lnTo>
                    <a:lnTo>
                      <a:pt x="712" y="187"/>
                    </a:lnTo>
                    <a:lnTo>
                      <a:pt x="712" y="190"/>
                    </a:lnTo>
                    <a:lnTo>
                      <a:pt x="712" y="192"/>
                    </a:lnTo>
                    <a:lnTo>
                      <a:pt x="711" y="196"/>
                    </a:lnTo>
                    <a:lnTo>
                      <a:pt x="711" y="199"/>
                    </a:lnTo>
                    <a:lnTo>
                      <a:pt x="711" y="202"/>
                    </a:lnTo>
                    <a:lnTo>
                      <a:pt x="711" y="204"/>
                    </a:lnTo>
                    <a:lnTo>
                      <a:pt x="709" y="207"/>
                    </a:lnTo>
                    <a:lnTo>
                      <a:pt x="709" y="209"/>
                    </a:lnTo>
                    <a:lnTo>
                      <a:pt x="709" y="212"/>
                    </a:lnTo>
                    <a:lnTo>
                      <a:pt x="709" y="215"/>
                    </a:lnTo>
                    <a:lnTo>
                      <a:pt x="709" y="219"/>
                    </a:lnTo>
                    <a:lnTo>
                      <a:pt x="709" y="221"/>
                    </a:lnTo>
                    <a:lnTo>
                      <a:pt x="709" y="225"/>
                    </a:lnTo>
                    <a:lnTo>
                      <a:pt x="709" y="228"/>
                    </a:lnTo>
                    <a:lnTo>
                      <a:pt x="709" y="231"/>
                    </a:lnTo>
                    <a:lnTo>
                      <a:pt x="709" y="234"/>
                    </a:lnTo>
                    <a:lnTo>
                      <a:pt x="711" y="237"/>
                    </a:lnTo>
                    <a:lnTo>
                      <a:pt x="711" y="241"/>
                    </a:lnTo>
                    <a:lnTo>
                      <a:pt x="711" y="244"/>
                    </a:lnTo>
                    <a:lnTo>
                      <a:pt x="712" y="247"/>
                    </a:lnTo>
                    <a:lnTo>
                      <a:pt x="712" y="250"/>
                    </a:lnTo>
                    <a:lnTo>
                      <a:pt x="712" y="253"/>
                    </a:lnTo>
                    <a:lnTo>
                      <a:pt x="713" y="256"/>
                    </a:lnTo>
                    <a:lnTo>
                      <a:pt x="713" y="260"/>
                    </a:lnTo>
                    <a:lnTo>
                      <a:pt x="714" y="263"/>
                    </a:lnTo>
                    <a:lnTo>
                      <a:pt x="715" y="266"/>
                    </a:lnTo>
                    <a:lnTo>
                      <a:pt x="716" y="268"/>
                    </a:lnTo>
                    <a:lnTo>
                      <a:pt x="717" y="271"/>
                    </a:lnTo>
                    <a:lnTo>
                      <a:pt x="718" y="275"/>
                    </a:lnTo>
                    <a:lnTo>
                      <a:pt x="718" y="277"/>
                    </a:lnTo>
                    <a:lnTo>
                      <a:pt x="720" y="280"/>
                    </a:lnTo>
                    <a:lnTo>
                      <a:pt x="721" y="284"/>
                    </a:lnTo>
                    <a:lnTo>
                      <a:pt x="722" y="287"/>
                    </a:lnTo>
                    <a:lnTo>
                      <a:pt x="723" y="290"/>
                    </a:lnTo>
                    <a:lnTo>
                      <a:pt x="725" y="293"/>
                    </a:lnTo>
                    <a:lnTo>
                      <a:pt x="726" y="296"/>
                    </a:lnTo>
                    <a:lnTo>
                      <a:pt x="728" y="299"/>
                    </a:lnTo>
                    <a:lnTo>
                      <a:pt x="730" y="301"/>
                    </a:lnTo>
                    <a:lnTo>
                      <a:pt x="733" y="304"/>
                    </a:lnTo>
                    <a:lnTo>
                      <a:pt x="734" y="307"/>
                    </a:lnTo>
                    <a:lnTo>
                      <a:pt x="736" y="310"/>
                    </a:lnTo>
                    <a:lnTo>
                      <a:pt x="738" y="312"/>
                    </a:lnTo>
                    <a:lnTo>
                      <a:pt x="740" y="314"/>
                    </a:lnTo>
                    <a:lnTo>
                      <a:pt x="741" y="316"/>
                    </a:lnTo>
                    <a:lnTo>
                      <a:pt x="744" y="319"/>
                    </a:lnTo>
                    <a:lnTo>
                      <a:pt x="745" y="321"/>
                    </a:lnTo>
                    <a:lnTo>
                      <a:pt x="747" y="323"/>
                    </a:lnTo>
                    <a:lnTo>
                      <a:pt x="749" y="327"/>
                    </a:lnTo>
                    <a:lnTo>
                      <a:pt x="751" y="329"/>
                    </a:lnTo>
                    <a:lnTo>
                      <a:pt x="754" y="331"/>
                    </a:lnTo>
                    <a:lnTo>
                      <a:pt x="757" y="332"/>
                    </a:lnTo>
                    <a:lnTo>
                      <a:pt x="759" y="334"/>
                    </a:lnTo>
                    <a:lnTo>
                      <a:pt x="761" y="337"/>
                    </a:lnTo>
                    <a:lnTo>
                      <a:pt x="763" y="338"/>
                    </a:lnTo>
                    <a:lnTo>
                      <a:pt x="765" y="340"/>
                    </a:lnTo>
                    <a:lnTo>
                      <a:pt x="768" y="341"/>
                    </a:lnTo>
                    <a:lnTo>
                      <a:pt x="770" y="343"/>
                    </a:lnTo>
                    <a:lnTo>
                      <a:pt x="772" y="345"/>
                    </a:lnTo>
                    <a:lnTo>
                      <a:pt x="774" y="346"/>
                    </a:lnTo>
                    <a:lnTo>
                      <a:pt x="778" y="348"/>
                    </a:lnTo>
                    <a:lnTo>
                      <a:pt x="781" y="350"/>
                    </a:lnTo>
                    <a:lnTo>
                      <a:pt x="783" y="351"/>
                    </a:lnTo>
                    <a:lnTo>
                      <a:pt x="785" y="353"/>
                    </a:lnTo>
                    <a:lnTo>
                      <a:pt x="788" y="354"/>
                    </a:lnTo>
                    <a:lnTo>
                      <a:pt x="791" y="356"/>
                    </a:lnTo>
                    <a:lnTo>
                      <a:pt x="793" y="357"/>
                    </a:lnTo>
                    <a:lnTo>
                      <a:pt x="796" y="358"/>
                    </a:lnTo>
                    <a:lnTo>
                      <a:pt x="800" y="359"/>
                    </a:lnTo>
                    <a:lnTo>
                      <a:pt x="803" y="361"/>
                    </a:lnTo>
                    <a:lnTo>
                      <a:pt x="805" y="361"/>
                    </a:lnTo>
                    <a:lnTo>
                      <a:pt x="808" y="362"/>
                    </a:lnTo>
                    <a:lnTo>
                      <a:pt x="811" y="363"/>
                    </a:lnTo>
                    <a:lnTo>
                      <a:pt x="814" y="364"/>
                    </a:lnTo>
                    <a:lnTo>
                      <a:pt x="816" y="365"/>
                    </a:lnTo>
                    <a:lnTo>
                      <a:pt x="821" y="366"/>
                    </a:lnTo>
                    <a:lnTo>
                      <a:pt x="823" y="366"/>
                    </a:lnTo>
                    <a:lnTo>
                      <a:pt x="826" y="367"/>
                    </a:lnTo>
                    <a:lnTo>
                      <a:pt x="829" y="368"/>
                    </a:lnTo>
                    <a:lnTo>
                      <a:pt x="832" y="370"/>
                    </a:lnTo>
                    <a:lnTo>
                      <a:pt x="835" y="370"/>
                    </a:lnTo>
                    <a:lnTo>
                      <a:pt x="838" y="371"/>
                    </a:lnTo>
                    <a:lnTo>
                      <a:pt x="843" y="371"/>
                    </a:lnTo>
                    <a:lnTo>
                      <a:pt x="846" y="372"/>
                    </a:lnTo>
                    <a:lnTo>
                      <a:pt x="849" y="372"/>
                    </a:lnTo>
                    <a:lnTo>
                      <a:pt x="853" y="373"/>
                    </a:lnTo>
                    <a:lnTo>
                      <a:pt x="856" y="373"/>
                    </a:lnTo>
                    <a:lnTo>
                      <a:pt x="859" y="374"/>
                    </a:lnTo>
                    <a:lnTo>
                      <a:pt x="863" y="374"/>
                    </a:lnTo>
                    <a:lnTo>
                      <a:pt x="867" y="374"/>
                    </a:lnTo>
                    <a:lnTo>
                      <a:pt x="870" y="375"/>
                    </a:lnTo>
                    <a:lnTo>
                      <a:pt x="873" y="375"/>
                    </a:lnTo>
                    <a:lnTo>
                      <a:pt x="877" y="375"/>
                    </a:lnTo>
                    <a:lnTo>
                      <a:pt x="880" y="376"/>
                    </a:lnTo>
                    <a:lnTo>
                      <a:pt x="885" y="376"/>
                    </a:lnTo>
                    <a:lnTo>
                      <a:pt x="888" y="376"/>
                    </a:lnTo>
                    <a:lnTo>
                      <a:pt x="892" y="376"/>
                    </a:lnTo>
                    <a:lnTo>
                      <a:pt x="895" y="376"/>
                    </a:lnTo>
                    <a:lnTo>
                      <a:pt x="899" y="376"/>
                    </a:lnTo>
                    <a:lnTo>
                      <a:pt x="902" y="376"/>
                    </a:lnTo>
                    <a:lnTo>
                      <a:pt x="907" y="376"/>
                    </a:lnTo>
                    <a:lnTo>
                      <a:pt x="911" y="377"/>
                    </a:lnTo>
                    <a:lnTo>
                      <a:pt x="914" y="376"/>
                    </a:lnTo>
                    <a:lnTo>
                      <a:pt x="918" y="376"/>
                    </a:lnTo>
                    <a:lnTo>
                      <a:pt x="922" y="375"/>
                    </a:lnTo>
                    <a:lnTo>
                      <a:pt x="926" y="375"/>
                    </a:lnTo>
                    <a:lnTo>
                      <a:pt x="930" y="375"/>
                    </a:lnTo>
                    <a:lnTo>
                      <a:pt x="934" y="374"/>
                    </a:lnTo>
                    <a:lnTo>
                      <a:pt x="938" y="374"/>
                    </a:lnTo>
                    <a:lnTo>
                      <a:pt x="942" y="373"/>
                    </a:lnTo>
                    <a:lnTo>
                      <a:pt x="945" y="372"/>
                    </a:lnTo>
                    <a:lnTo>
                      <a:pt x="950" y="371"/>
                    </a:lnTo>
                    <a:lnTo>
                      <a:pt x="954" y="370"/>
                    </a:lnTo>
                    <a:lnTo>
                      <a:pt x="958" y="368"/>
                    </a:lnTo>
                    <a:lnTo>
                      <a:pt x="961" y="367"/>
                    </a:lnTo>
                    <a:lnTo>
                      <a:pt x="965" y="366"/>
                    </a:lnTo>
                    <a:lnTo>
                      <a:pt x="969" y="365"/>
                    </a:lnTo>
                    <a:lnTo>
                      <a:pt x="974" y="363"/>
                    </a:lnTo>
                    <a:lnTo>
                      <a:pt x="977" y="362"/>
                    </a:lnTo>
                    <a:lnTo>
                      <a:pt x="980" y="360"/>
                    </a:lnTo>
                    <a:lnTo>
                      <a:pt x="984" y="358"/>
                    </a:lnTo>
                    <a:lnTo>
                      <a:pt x="987" y="357"/>
                    </a:lnTo>
                    <a:lnTo>
                      <a:pt x="991" y="355"/>
                    </a:lnTo>
                    <a:lnTo>
                      <a:pt x="995" y="353"/>
                    </a:lnTo>
                    <a:lnTo>
                      <a:pt x="999" y="351"/>
                    </a:lnTo>
                    <a:lnTo>
                      <a:pt x="1002" y="349"/>
                    </a:lnTo>
                    <a:lnTo>
                      <a:pt x="1006" y="345"/>
                    </a:lnTo>
                    <a:lnTo>
                      <a:pt x="1009" y="343"/>
                    </a:lnTo>
                    <a:lnTo>
                      <a:pt x="1012" y="341"/>
                    </a:lnTo>
                    <a:lnTo>
                      <a:pt x="1016" y="339"/>
                    </a:lnTo>
                    <a:lnTo>
                      <a:pt x="1019" y="336"/>
                    </a:lnTo>
                    <a:lnTo>
                      <a:pt x="1022" y="333"/>
                    </a:lnTo>
                    <a:lnTo>
                      <a:pt x="1025" y="331"/>
                    </a:lnTo>
                    <a:lnTo>
                      <a:pt x="1029" y="328"/>
                    </a:lnTo>
                    <a:lnTo>
                      <a:pt x="1031" y="324"/>
                    </a:lnTo>
                    <a:lnTo>
                      <a:pt x="1034" y="321"/>
                    </a:lnTo>
                    <a:lnTo>
                      <a:pt x="1036" y="318"/>
                    </a:lnTo>
                    <a:lnTo>
                      <a:pt x="1040" y="315"/>
                    </a:lnTo>
                    <a:lnTo>
                      <a:pt x="1042" y="311"/>
                    </a:lnTo>
                    <a:lnTo>
                      <a:pt x="1045" y="308"/>
                    </a:lnTo>
                    <a:lnTo>
                      <a:pt x="1047" y="304"/>
                    </a:lnTo>
                    <a:lnTo>
                      <a:pt x="1050" y="300"/>
                    </a:lnTo>
                    <a:lnTo>
                      <a:pt x="1051" y="296"/>
                    </a:lnTo>
                    <a:lnTo>
                      <a:pt x="1054" y="292"/>
                    </a:lnTo>
                    <a:lnTo>
                      <a:pt x="1055" y="288"/>
                    </a:lnTo>
                    <a:lnTo>
                      <a:pt x="1059" y="284"/>
                    </a:lnTo>
                    <a:lnTo>
                      <a:pt x="1060" y="279"/>
                    </a:lnTo>
                    <a:lnTo>
                      <a:pt x="1062" y="275"/>
                    </a:lnTo>
                    <a:lnTo>
                      <a:pt x="1064" y="270"/>
                    </a:lnTo>
                    <a:lnTo>
                      <a:pt x="1066" y="266"/>
                    </a:lnTo>
                    <a:lnTo>
                      <a:pt x="1067" y="261"/>
                    </a:lnTo>
                    <a:lnTo>
                      <a:pt x="1068" y="256"/>
                    </a:lnTo>
                    <a:lnTo>
                      <a:pt x="1069" y="251"/>
                    </a:lnTo>
                    <a:lnTo>
                      <a:pt x="1070" y="246"/>
                    </a:lnTo>
                    <a:lnTo>
                      <a:pt x="1071" y="241"/>
                    </a:lnTo>
                    <a:lnTo>
                      <a:pt x="1072" y="235"/>
                    </a:lnTo>
                    <a:lnTo>
                      <a:pt x="1072" y="230"/>
                    </a:lnTo>
                    <a:lnTo>
                      <a:pt x="1073" y="225"/>
                    </a:lnTo>
                    <a:lnTo>
                      <a:pt x="1073" y="219"/>
                    </a:lnTo>
                    <a:lnTo>
                      <a:pt x="1074" y="213"/>
                    </a:lnTo>
                    <a:lnTo>
                      <a:pt x="1074" y="207"/>
                    </a:lnTo>
                    <a:lnTo>
                      <a:pt x="1074" y="202"/>
                    </a:lnTo>
                    <a:lnTo>
                      <a:pt x="1074" y="196"/>
                    </a:lnTo>
                    <a:lnTo>
                      <a:pt x="1073" y="189"/>
                    </a:lnTo>
                    <a:lnTo>
                      <a:pt x="1073" y="183"/>
                    </a:lnTo>
                    <a:lnTo>
                      <a:pt x="1072" y="177"/>
                    </a:lnTo>
                    <a:lnTo>
                      <a:pt x="1071" y="170"/>
                    </a:lnTo>
                    <a:lnTo>
                      <a:pt x="1070" y="164"/>
                    </a:lnTo>
                    <a:lnTo>
                      <a:pt x="1069" y="158"/>
                    </a:lnTo>
                    <a:lnTo>
                      <a:pt x="1068" y="152"/>
                    </a:lnTo>
                    <a:lnTo>
                      <a:pt x="1066" y="145"/>
                    </a:lnTo>
                    <a:lnTo>
                      <a:pt x="1064" y="140"/>
                    </a:lnTo>
                    <a:lnTo>
                      <a:pt x="1062" y="135"/>
                    </a:lnTo>
                    <a:lnTo>
                      <a:pt x="1060" y="130"/>
                    </a:lnTo>
                    <a:lnTo>
                      <a:pt x="1056" y="123"/>
                    </a:lnTo>
                    <a:lnTo>
                      <a:pt x="1054" y="119"/>
                    </a:lnTo>
                    <a:lnTo>
                      <a:pt x="1051" y="113"/>
                    </a:lnTo>
                    <a:lnTo>
                      <a:pt x="1048" y="109"/>
                    </a:lnTo>
                    <a:lnTo>
                      <a:pt x="1045" y="103"/>
                    </a:lnTo>
                    <a:lnTo>
                      <a:pt x="1042" y="98"/>
                    </a:lnTo>
                    <a:lnTo>
                      <a:pt x="1038" y="94"/>
                    </a:lnTo>
                    <a:lnTo>
                      <a:pt x="1034" y="90"/>
                    </a:lnTo>
                    <a:lnTo>
                      <a:pt x="1030" y="86"/>
                    </a:lnTo>
                    <a:lnTo>
                      <a:pt x="1026" y="81"/>
                    </a:lnTo>
                    <a:lnTo>
                      <a:pt x="1021" y="77"/>
                    </a:lnTo>
                    <a:lnTo>
                      <a:pt x="1017" y="73"/>
                    </a:lnTo>
                    <a:lnTo>
                      <a:pt x="1012" y="69"/>
                    </a:lnTo>
                    <a:lnTo>
                      <a:pt x="1007" y="66"/>
                    </a:lnTo>
                    <a:lnTo>
                      <a:pt x="1003" y="61"/>
                    </a:lnTo>
                    <a:lnTo>
                      <a:pt x="998" y="58"/>
                    </a:lnTo>
                    <a:lnTo>
                      <a:pt x="992" y="55"/>
                    </a:lnTo>
                    <a:lnTo>
                      <a:pt x="987" y="52"/>
                    </a:lnTo>
                    <a:lnTo>
                      <a:pt x="982" y="49"/>
                    </a:lnTo>
                    <a:lnTo>
                      <a:pt x="977" y="46"/>
                    </a:lnTo>
                    <a:lnTo>
                      <a:pt x="970" y="44"/>
                    </a:lnTo>
                    <a:lnTo>
                      <a:pt x="965" y="40"/>
                    </a:lnTo>
                    <a:lnTo>
                      <a:pt x="959" y="38"/>
                    </a:lnTo>
                    <a:lnTo>
                      <a:pt x="954" y="36"/>
                    </a:lnTo>
                    <a:lnTo>
                      <a:pt x="946" y="33"/>
                    </a:lnTo>
                    <a:lnTo>
                      <a:pt x="940" y="31"/>
                    </a:lnTo>
                    <a:lnTo>
                      <a:pt x="934" y="29"/>
                    </a:lnTo>
                    <a:lnTo>
                      <a:pt x="927" y="28"/>
                    </a:lnTo>
                    <a:lnTo>
                      <a:pt x="921" y="26"/>
                    </a:lnTo>
                    <a:lnTo>
                      <a:pt x="915" y="24"/>
                    </a:lnTo>
                    <a:lnTo>
                      <a:pt x="908" y="23"/>
                    </a:lnTo>
                    <a:lnTo>
                      <a:pt x="901" y="22"/>
                    </a:lnTo>
                    <a:lnTo>
                      <a:pt x="894" y="20"/>
                    </a:lnTo>
                    <a:lnTo>
                      <a:pt x="887" y="18"/>
                    </a:lnTo>
                    <a:lnTo>
                      <a:pt x="880" y="17"/>
                    </a:lnTo>
                    <a:lnTo>
                      <a:pt x="873" y="16"/>
                    </a:lnTo>
                    <a:lnTo>
                      <a:pt x="866" y="15"/>
                    </a:lnTo>
                    <a:lnTo>
                      <a:pt x="859" y="15"/>
                    </a:lnTo>
                    <a:lnTo>
                      <a:pt x="852" y="14"/>
                    </a:lnTo>
                    <a:lnTo>
                      <a:pt x="845" y="14"/>
                    </a:lnTo>
                    <a:lnTo>
                      <a:pt x="837" y="13"/>
                    </a:lnTo>
                    <a:lnTo>
                      <a:pt x="830" y="13"/>
                    </a:lnTo>
                    <a:lnTo>
                      <a:pt x="823" y="13"/>
                    </a:lnTo>
                    <a:lnTo>
                      <a:pt x="815" y="13"/>
                    </a:lnTo>
                    <a:lnTo>
                      <a:pt x="808" y="13"/>
                    </a:lnTo>
                    <a:lnTo>
                      <a:pt x="801" y="13"/>
                    </a:lnTo>
                    <a:lnTo>
                      <a:pt x="792" y="14"/>
                    </a:lnTo>
                    <a:lnTo>
                      <a:pt x="785" y="14"/>
                    </a:lnTo>
                    <a:lnTo>
                      <a:pt x="778" y="15"/>
                    </a:lnTo>
                    <a:lnTo>
                      <a:pt x="770" y="16"/>
                    </a:lnTo>
                    <a:lnTo>
                      <a:pt x="763" y="16"/>
                    </a:lnTo>
                    <a:lnTo>
                      <a:pt x="756" y="17"/>
                    </a:lnTo>
                    <a:lnTo>
                      <a:pt x="748" y="18"/>
                    </a:lnTo>
                    <a:lnTo>
                      <a:pt x="741" y="21"/>
                    </a:lnTo>
                    <a:lnTo>
                      <a:pt x="733" y="22"/>
                    </a:lnTo>
                    <a:lnTo>
                      <a:pt x="725" y="24"/>
                    </a:lnTo>
                    <a:lnTo>
                      <a:pt x="724" y="24"/>
                    </a:lnTo>
                    <a:lnTo>
                      <a:pt x="722" y="24"/>
                    </a:lnTo>
                    <a:lnTo>
                      <a:pt x="721" y="24"/>
                    </a:lnTo>
                    <a:lnTo>
                      <a:pt x="719" y="25"/>
                    </a:lnTo>
                    <a:lnTo>
                      <a:pt x="717" y="25"/>
                    </a:lnTo>
                    <a:lnTo>
                      <a:pt x="714" y="26"/>
                    </a:lnTo>
                    <a:lnTo>
                      <a:pt x="712" y="26"/>
                    </a:lnTo>
                    <a:lnTo>
                      <a:pt x="708" y="27"/>
                    </a:lnTo>
                    <a:lnTo>
                      <a:pt x="705" y="28"/>
                    </a:lnTo>
                    <a:lnTo>
                      <a:pt x="701" y="29"/>
                    </a:lnTo>
                    <a:lnTo>
                      <a:pt x="698" y="30"/>
                    </a:lnTo>
                    <a:lnTo>
                      <a:pt x="694" y="31"/>
                    </a:lnTo>
                    <a:lnTo>
                      <a:pt x="690" y="32"/>
                    </a:lnTo>
                    <a:lnTo>
                      <a:pt x="685" y="34"/>
                    </a:lnTo>
                    <a:lnTo>
                      <a:pt x="683" y="34"/>
                    </a:lnTo>
                    <a:lnTo>
                      <a:pt x="681" y="35"/>
                    </a:lnTo>
                    <a:lnTo>
                      <a:pt x="679" y="36"/>
                    </a:lnTo>
                    <a:lnTo>
                      <a:pt x="677" y="37"/>
                    </a:lnTo>
                    <a:lnTo>
                      <a:pt x="674" y="37"/>
                    </a:lnTo>
                    <a:lnTo>
                      <a:pt x="672" y="38"/>
                    </a:lnTo>
                    <a:lnTo>
                      <a:pt x="670" y="39"/>
                    </a:lnTo>
                    <a:lnTo>
                      <a:pt x="668" y="40"/>
                    </a:lnTo>
                    <a:lnTo>
                      <a:pt x="664" y="42"/>
                    </a:lnTo>
                    <a:lnTo>
                      <a:pt x="662" y="43"/>
                    </a:lnTo>
                    <a:lnTo>
                      <a:pt x="660" y="44"/>
                    </a:lnTo>
                    <a:lnTo>
                      <a:pt x="658" y="45"/>
                    </a:lnTo>
                    <a:lnTo>
                      <a:pt x="655" y="46"/>
                    </a:lnTo>
                    <a:lnTo>
                      <a:pt x="653" y="47"/>
                    </a:lnTo>
                    <a:lnTo>
                      <a:pt x="651" y="48"/>
                    </a:lnTo>
                    <a:lnTo>
                      <a:pt x="649" y="50"/>
                    </a:lnTo>
                    <a:lnTo>
                      <a:pt x="646" y="51"/>
                    </a:lnTo>
                    <a:lnTo>
                      <a:pt x="643" y="52"/>
                    </a:lnTo>
                    <a:lnTo>
                      <a:pt x="640" y="53"/>
                    </a:lnTo>
                    <a:lnTo>
                      <a:pt x="638" y="54"/>
                    </a:lnTo>
                    <a:lnTo>
                      <a:pt x="635" y="55"/>
                    </a:lnTo>
                    <a:lnTo>
                      <a:pt x="633" y="57"/>
                    </a:lnTo>
                    <a:lnTo>
                      <a:pt x="630" y="58"/>
                    </a:lnTo>
                    <a:lnTo>
                      <a:pt x="628" y="60"/>
                    </a:lnTo>
                    <a:lnTo>
                      <a:pt x="626" y="61"/>
                    </a:lnTo>
                    <a:lnTo>
                      <a:pt x="624" y="62"/>
                    </a:lnTo>
                    <a:lnTo>
                      <a:pt x="620" y="65"/>
                    </a:lnTo>
                    <a:lnTo>
                      <a:pt x="618" y="66"/>
                    </a:lnTo>
                    <a:lnTo>
                      <a:pt x="616" y="68"/>
                    </a:lnTo>
                    <a:lnTo>
                      <a:pt x="614" y="70"/>
                    </a:lnTo>
                    <a:lnTo>
                      <a:pt x="612" y="71"/>
                    </a:lnTo>
                    <a:lnTo>
                      <a:pt x="609" y="73"/>
                    </a:lnTo>
                    <a:lnTo>
                      <a:pt x="607" y="74"/>
                    </a:lnTo>
                    <a:lnTo>
                      <a:pt x="605" y="76"/>
                    </a:lnTo>
                    <a:lnTo>
                      <a:pt x="602" y="77"/>
                    </a:lnTo>
                    <a:lnTo>
                      <a:pt x="599" y="79"/>
                    </a:lnTo>
                    <a:lnTo>
                      <a:pt x="596" y="81"/>
                    </a:lnTo>
                    <a:lnTo>
                      <a:pt x="594" y="83"/>
                    </a:lnTo>
                    <a:lnTo>
                      <a:pt x="592" y="84"/>
                    </a:lnTo>
                    <a:lnTo>
                      <a:pt x="589" y="87"/>
                    </a:lnTo>
                    <a:lnTo>
                      <a:pt x="587" y="88"/>
                    </a:lnTo>
                    <a:lnTo>
                      <a:pt x="584" y="90"/>
                    </a:lnTo>
                    <a:lnTo>
                      <a:pt x="582" y="92"/>
                    </a:lnTo>
                    <a:lnTo>
                      <a:pt x="580" y="93"/>
                    </a:lnTo>
                    <a:lnTo>
                      <a:pt x="576" y="95"/>
                    </a:lnTo>
                    <a:lnTo>
                      <a:pt x="573" y="97"/>
                    </a:lnTo>
                    <a:lnTo>
                      <a:pt x="571" y="98"/>
                    </a:lnTo>
                    <a:lnTo>
                      <a:pt x="569" y="100"/>
                    </a:lnTo>
                    <a:lnTo>
                      <a:pt x="566" y="102"/>
                    </a:lnTo>
                    <a:lnTo>
                      <a:pt x="563" y="104"/>
                    </a:lnTo>
                    <a:lnTo>
                      <a:pt x="560" y="105"/>
                    </a:lnTo>
                    <a:lnTo>
                      <a:pt x="558" y="108"/>
                    </a:lnTo>
                    <a:lnTo>
                      <a:pt x="554" y="109"/>
                    </a:lnTo>
                    <a:lnTo>
                      <a:pt x="551" y="111"/>
                    </a:lnTo>
                    <a:lnTo>
                      <a:pt x="549" y="113"/>
                    </a:lnTo>
                    <a:lnTo>
                      <a:pt x="546" y="115"/>
                    </a:lnTo>
                    <a:lnTo>
                      <a:pt x="543" y="116"/>
                    </a:lnTo>
                    <a:lnTo>
                      <a:pt x="541" y="118"/>
                    </a:lnTo>
                    <a:lnTo>
                      <a:pt x="538" y="120"/>
                    </a:lnTo>
                    <a:lnTo>
                      <a:pt x="534" y="121"/>
                    </a:lnTo>
                    <a:lnTo>
                      <a:pt x="531" y="123"/>
                    </a:lnTo>
                    <a:lnTo>
                      <a:pt x="529" y="125"/>
                    </a:lnTo>
                    <a:lnTo>
                      <a:pt x="526" y="127"/>
                    </a:lnTo>
                    <a:lnTo>
                      <a:pt x="523" y="129"/>
                    </a:lnTo>
                    <a:lnTo>
                      <a:pt x="520" y="131"/>
                    </a:lnTo>
                    <a:lnTo>
                      <a:pt x="517" y="132"/>
                    </a:lnTo>
                    <a:lnTo>
                      <a:pt x="514" y="134"/>
                    </a:lnTo>
                    <a:lnTo>
                      <a:pt x="511" y="136"/>
                    </a:lnTo>
                    <a:lnTo>
                      <a:pt x="508" y="137"/>
                    </a:lnTo>
                    <a:lnTo>
                      <a:pt x="505" y="139"/>
                    </a:lnTo>
                    <a:lnTo>
                      <a:pt x="502" y="140"/>
                    </a:lnTo>
                    <a:lnTo>
                      <a:pt x="499" y="142"/>
                    </a:lnTo>
                    <a:lnTo>
                      <a:pt x="496" y="143"/>
                    </a:lnTo>
                    <a:lnTo>
                      <a:pt x="493" y="145"/>
                    </a:lnTo>
                    <a:lnTo>
                      <a:pt x="489" y="146"/>
                    </a:lnTo>
                    <a:lnTo>
                      <a:pt x="487" y="148"/>
                    </a:lnTo>
                    <a:lnTo>
                      <a:pt x="484" y="149"/>
                    </a:lnTo>
                    <a:lnTo>
                      <a:pt x="481" y="152"/>
                    </a:lnTo>
                    <a:lnTo>
                      <a:pt x="478" y="153"/>
                    </a:lnTo>
                    <a:lnTo>
                      <a:pt x="475" y="155"/>
                    </a:lnTo>
                    <a:lnTo>
                      <a:pt x="472" y="156"/>
                    </a:lnTo>
                    <a:lnTo>
                      <a:pt x="468" y="157"/>
                    </a:lnTo>
                    <a:lnTo>
                      <a:pt x="465" y="159"/>
                    </a:lnTo>
                    <a:lnTo>
                      <a:pt x="462" y="160"/>
                    </a:lnTo>
                    <a:lnTo>
                      <a:pt x="459" y="161"/>
                    </a:lnTo>
                    <a:lnTo>
                      <a:pt x="456" y="163"/>
                    </a:lnTo>
                    <a:lnTo>
                      <a:pt x="453" y="164"/>
                    </a:lnTo>
                    <a:lnTo>
                      <a:pt x="450" y="165"/>
                    </a:lnTo>
                    <a:lnTo>
                      <a:pt x="446" y="167"/>
                    </a:lnTo>
                    <a:lnTo>
                      <a:pt x="443" y="168"/>
                    </a:lnTo>
                    <a:lnTo>
                      <a:pt x="440" y="169"/>
                    </a:lnTo>
                    <a:lnTo>
                      <a:pt x="438" y="171"/>
                    </a:lnTo>
                    <a:lnTo>
                      <a:pt x="435" y="173"/>
                    </a:lnTo>
                    <a:lnTo>
                      <a:pt x="432" y="174"/>
                    </a:lnTo>
                    <a:lnTo>
                      <a:pt x="429" y="175"/>
                    </a:lnTo>
                    <a:lnTo>
                      <a:pt x="425" y="176"/>
                    </a:lnTo>
                    <a:lnTo>
                      <a:pt x="422" y="177"/>
                    </a:lnTo>
                    <a:lnTo>
                      <a:pt x="419" y="178"/>
                    </a:lnTo>
                    <a:lnTo>
                      <a:pt x="416" y="179"/>
                    </a:lnTo>
                    <a:lnTo>
                      <a:pt x="413" y="180"/>
                    </a:lnTo>
                    <a:lnTo>
                      <a:pt x="410" y="181"/>
                    </a:lnTo>
                    <a:lnTo>
                      <a:pt x="408" y="182"/>
                    </a:lnTo>
                    <a:lnTo>
                      <a:pt x="405" y="183"/>
                    </a:lnTo>
                    <a:lnTo>
                      <a:pt x="401" y="184"/>
                    </a:lnTo>
                    <a:lnTo>
                      <a:pt x="398" y="184"/>
                    </a:lnTo>
                    <a:lnTo>
                      <a:pt x="396" y="185"/>
                    </a:lnTo>
                    <a:lnTo>
                      <a:pt x="393" y="186"/>
                    </a:lnTo>
                    <a:lnTo>
                      <a:pt x="390" y="187"/>
                    </a:lnTo>
                    <a:lnTo>
                      <a:pt x="387" y="188"/>
                    </a:lnTo>
                    <a:lnTo>
                      <a:pt x="385" y="188"/>
                    </a:lnTo>
                    <a:lnTo>
                      <a:pt x="381" y="189"/>
                    </a:lnTo>
                    <a:lnTo>
                      <a:pt x="379" y="190"/>
                    </a:lnTo>
                    <a:lnTo>
                      <a:pt x="376" y="191"/>
                    </a:lnTo>
                    <a:lnTo>
                      <a:pt x="374" y="191"/>
                    </a:lnTo>
                    <a:lnTo>
                      <a:pt x="371" y="192"/>
                    </a:lnTo>
                    <a:lnTo>
                      <a:pt x="368" y="193"/>
                    </a:lnTo>
                    <a:lnTo>
                      <a:pt x="366" y="193"/>
                    </a:lnTo>
                    <a:lnTo>
                      <a:pt x="363" y="195"/>
                    </a:lnTo>
                    <a:lnTo>
                      <a:pt x="360" y="196"/>
                    </a:lnTo>
                    <a:lnTo>
                      <a:pt x="358" y="197"/>
                    </a:lnTo>
                    <a:lnTo>
                      <a:pt x="355" y="197"/>
                    </a:lnTo>
                    <a:lnTo>
                      <a:pt x="352" y="198"/>
                    </a:lnTo>
                    <a:lnTo>
                      <a:pt x="350" y="198"/>
                    </a:lnTo>
                    <a:lnTo>
                      <a:pt x="348" y="199"/>
                    </a:lnTo>
                    <a:lnTo>
                      <a:pt x="345" y="199"/>
                    </a:lnTo>
                    <a:lnTo>
                      <a:pt x="343" y="200"/>
                    </a:lnTo>
                    <a:lnTo>
                      <a:pt x="340" y="201"/>
                    </a:lnTo>
                    <a:lnTo>
                      <a:pt x="337" y="202"/>
                    </a:lnTo>
                    <a:lnTo>
                      <a:pt x="334" y="202"/>
                    </a:lnTo>
                    <a:lnTo>
                      <a:pt x="332" y="202"/>
                    </a:lnTo>
                    <a:lnTo>
                      <a:pt x="329" y="203"/>
                    </a:lnTo>
                    <a:lnTo>
                      <a:pt x="327" y="203"/>
                    </a:lnTo>
                    <a:lnTo>
                      <a:pt x="324" y="204"/>
                    </a:lnTo>
                    <a:lnTo>
                      <a:pt x="321" y="204"/>
                    </a:lnTo>
                    <a:lnTo>
                      <a:pt x="319" y="204"/>
                    </a:lnTo>
                    <a:lnTo>
                      <a:pt x="316" y="205"/>
                    </a:lnTo>
                    <a:lnTo>
                      <a:pt x="313" y="205"/>
                    </a:lnTo>
                    <a:lnTo>
                      <a:pt x="310" y="206"/>
                    </a:lnTo>
                    <a:lnTo>
                      <a:pt x="308" y="206"/>
                    </a:lnTo>
                    <a:lnTo>
                      <a:pt x="305" y="207"/>
                    </a:lnTo>
                    <a:lnTo>
                      <a:pt x="302" y="207"/>
                    </a:lnTo>
                    <a:lnTo>
                      <a:pt x="300" y="207"/>
                    </a:lnTo>
                    <a:lnTo>
                      <a:pt x="297" y="208"/>
                    </a:lnTo>
                    <a:lnTo>
                      <a:pt x="294" y="208"/>
                    </a:lnTo>
                    <a:lnTo>
                      <a:pt x="291" y="208"/>
                    </a:lnTo>
                    <a:lnTo>
                      <a:pt x="288" y="209"/>
                    </a:lnTo>
                    <a:lnTo>
                      <a:pt x="285" y="209"/>
                    </a:lnTo>
                    <a:lnTo>
                      <a:pt x="283" y="209"/>
                    </a:lnTo>
                    <a:lnTo>
                      <a:pt x="280" y="209"/>
                    </a:lnTo>
                    <a:lnTo>
                      <a:pt x="277" y="210"/>
                    </a:lnTo>
                    <a:lnTo>
                      <a:pt x="274" y="210"/>
                    </a:lnTo>
                    <a:lnTo>
                      <a:pt x="270" y="211"/>
                    </a:lnTo>
                    <a:lnTo>
                      <a:pt x="267" y="211"/>
                    </a:lnTo>
                    <a:lnTo>
                      <a:pt x="264" y="211"/>
                    </a:lnTo>
                    <a:lnTo>
                      <a:pt x="261" y="211"/>
                    </a:lnTo>
                    <a:lnTo>
                      <a:pt x="259" y="212"/>
                    </a:lnTo>
                    <a:lnTo>
                      <a:pt x="255" y="212"/>
                    </a:lnTo>
                    <a:lnTo>
                      <a:pt x="251" y="212"/>
                    </a:lnTo>
                    <a:lnTo>
                      <a:pt x="248" y="213"/>
                    </a:lnTo>
                    <a:lnTo>
                      <a:pt x="246" y="213"/>
                    </a:lnTo>
                    <a:lnTo>
                      <a:pt x="242" y="213"/>
                    </a:lnTo>
                    <a:lnTo>
                      <a:pt x="239" y="213"/>
                    </a:lnTo>
                    <a:lnTo>
                      <a:pt x="235" y="214"/>
                    </a:lnTo>
                    <a:lnTo>
                      <a:pt x="232" y="214"/>
                    </a:lnTo>
                    <a:lnTo>
                      <a:pt x="227" y="214"/>
                    </a:lnTo>
                    <a:lnTo>
                      <a:pt x="224" y="214"/>
                    </a:lnTo>
                    <a:lnTo>
                      <a:pt x="221" y="215"/>
                    </a:lnTo>
                    <a:lnTo>
                      <a:pt x="218" y="215"/>
                    </a:lnTo>
                    <a:lnTo>
                      <a:pt x="214" y="215"/>
                    </a:lnTo>
                    <a:lnTo>
                      <a:pt x="211" y="217"/>
                    </a:lnTo>
                    <a:lnTo>
                      <a:pt x="206" y="217"/>
                    </a:lnTo>
                    <a:lnTo>
                      <a:pt x="203" y="218"/>
                    </a:lnTo>
                    <a:lnTo>
                      <a:pt x="199" y="219"/>
                    </a:lnTo>
                    <a:lnTo>
                      <a:pt x="196" y="219"/>
                    </a:lnTo>
                    <a:lnTo>
                      <a:pt x="192" y="220"/>
                    </a:lnTo>
                    <a:lnTo>
                      <a:pt x="189" y="221"/>
                    </a:lnTo>
                    <a:lnTo>
                      <a:pt x="184" y="221"/>
                    </a:lnTo>
                    <a:lnTo>
                      <a:pt x="181" y="222"/>
                    </a:lnTo>
                    <a:lnTo>
                      <a:pt x="176" y="222"/>
                    </a:lnTo>
                    <a:lnTo>
                      <a:pt x="173" y="223"/>
                    </a:lnTo>
                    <a:lnTo>
                      <a:pt x="170" y="224"/>
                    </a:lnTo>
                    <a:lnTo>
                      <a:pt x="166" y="225"/>
                    </a:lnTo>
                    <a:lnTo>
                      <a:pt x="161" y="226"/>
                    </a:lnTo>
                    <a:lnTo>
                      <a:pt x="158" y="227"/>
                    </a:lnTo>
                    <a:lnTo>
                      <a:pt x="154" y="228"/>
                    </a:lnTo>
                    <a:lnTo>
                      <a:pt x="150" y="228"/>
                    </a:lnTo>
                    <a:lnTo>
                      <a:pt x="147" y="229"/>
                    </a:lnTo>
                    <a:lnTo>
                      <a:pt x="142" y="231"/>
                    </a:lnTo>
                    <a:lnTo>
                      <a:pt x="139" y="232"/>
                    </a:lnTo>
                    <a:lnTo>
                      <a:pt x="135" y="233"/>
                    </a:lnTo>
                    <a:lnTo>
                      <a:pt x="131" y="234"/>
                    </a:lnTo>
                    <a:lnTo>
                      <a:pt x="128" y="235"/>
                    </a:lnTo>
                    <a:lnTo>
                      <a:pt x="124" y="236"/>
                    </a:lnTo>
                    <a:lnTo>
                      <a:pt x="120" y="239"/>
                    </a:lnTo>
                    <a:lnTo>
                      <a:pt x="116" y="240"/>
                    </a:lnTo>
                    <a:lnTo>
                      <a:pt x="113" y="241"/>
                    </a:lnTo>
                    <a:lnTo>
                      <a:pt x="109" y="242"/>
                    </a:lnTo>
                    <a:lnTo>
                      <a:pt x="106" y="243"/>
                    </a:lnTo>
                    <a:lnTo>
                      <a:pt x="102" y="245"/>
                    </a:lnTo>
                    <a:lnTo>
                      <a:pt x="98" y="246"/>
                    </a:lnTo>
                    <a:lnTo>
                      <a:pt x="94" y="247"/>
                    </a:lnTo>
                    <a:lnTo>
                      <a:pt x="91" y="249"/>
                    </a:lnTo>
                    <a:lnTo>
                      <a:pt x="87" y="250"/>
                    </a:lnTo>
                    <a:lnTo>
                      <a:pt x="84" y="252"/>
                    </a:lnTo>
                    <a:lnTo>
                      <a:pt x="81" y="253"/>
                    </a:lnTo>
                    <a:lnTo>
                      <a:pt x="78" y="255"/>
                    </a:lnTo>
                    <a:lnTo>
                      <a:pt x="73" y="257"/>
                    </a:lnTo>
                    <a:lnTo>
                      <a:pt x="70" y="260"/>
                    </a:lnTo>
                    <a:lnTo>
                      <a:pt x="67" y="261"/>
                    </a:lnTo>
                    <a:lnTo>
                      <a:pt x="64" y="263"/>
                    </a:lnTo>
                    <a:lnTo>
                      <a:pt x="61" y="264"/>
                    </a:lnTo>
                    <a:lnTo>
                      <a:pt x="58" y="267"/>
                    </a:lnTo>
                    <a:lnTo>
                      <a:pt x="53" y="268"/>
                    </a:lnTo>
                    <a:lnTo>
                      <a:pt x="50" y="270"/>
                    </a:lnTo>
                    <a:lnTo>
                      <a:pt x="47" y="272"/>
                    </a:lnTo>
                    <a:lnTo>
                      <a:pt x="45" y="274"/>
                    </a:lnTo>
                    <a:lnTo>
                      <a:pt x="41" y="276"/>
                    </a:lnTo>
                    <a:lnTo>
                      <a:pt x="39" y="278"/>
                    </a:lnTo>
                    <a:lnTo>
                      <a:pt x="36" y="280"/>
                    </a:lnTo>
                    <a:lnTo>
                      <a:pt x="32" y="283"/>
                    </a:lnTo>
                    <a:lnTo>
                      <a:pt x="30" y="286"/>
                    </a:lnTo>
                    <a:lnTo>
                      <a:pt x="27" y="288"/>
                    </a:lnTo>
                    <a:lnTo>
                      <a:pt x="25" y="290"/>
                    </a:lnTo>
                    <a:lnTo>
                      <a:pt x="22" y="292"/>
                    </a:lnTo>
                    <a:lnTo>
                      <a:pt x="48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40"/>
              <p:cNvSpPr>
                <a:spLocks/>
              </p:cNvSpPr>
              <p:nvPr/>
            </p:nvSpPr>
            <p:spPr bwMode="auto">
              <a:xfrm>
                <a:off x="1003" y="2615"/>
                <a:ext cx="261" cy="256"/>
              </a:xfrm>
              <a:custGeom>
                <a:avLst/>
                <a:gdLst>
                  <a:gd name="T0" fmla="*/ 159 w 261"/>
                  <a:gd name="T1" fmla="*/ 117 h 256"/>
                  <a:gd name="T2" fmla="*/ 176 w 261"/>
                  <a:gd name="T3" fmla="*/ 124 h 256"/>
                  <a:gd name="T4" fmla="*/ 193 w 261"/>
                  <a:gd name="T5" fmla="*/ 126 h 256"/>
                  <a:gd name="T6" fmla="*/ 214 w 261"/>
                  <a:gd name="T7" fmla="*/ 122 h 256"/>
                  <a:gd name="T8" fmla="*/ 233 w 261"/>
                  <a:gd name="T9" fmla="*/ 108 h 256"/>
                  <a:gd name="T10" fmla="*/ 244 w 261"/>
                  <a:gd name="T11" fmla="*/ 87 h 256"/>
                  <a:gd name="T12" fmla="*/ 244 w 261"/>
                  <a:gd name="T13" fmla="*/ 64 h 256"/>
                  <a:gd name="T14" fmla="*/ 232 w 261"/>
                  <a:gd name="T15" fmla="*/ 40 h 256"/>
                  <a:gd name="T16" fmla="*/ 214 w 261"/>
                  <a:gd name="T17" fmla="*/ 26 h 256"/>
                  <a:gd name="T18" fmla="*/ 200 w 261"/>
                  <a:gd name="T19" fmla="*/ 20 h 256"/>
                  <a:gd name="T20" fmla="*/ 181 w 261"/>
                  <a:gd name="T21" fmla="*/ 16 h 256"/>
                  <a:gd name="T22" fmla="*/ 161 w 261"/>
                  <a:gd name="T23" fmla="*/ 15 h 256"/>
                  <a:gd name="T24" fmla="*/ 142 w 261"/>
                  <a:gd name="T25" fmla="*/ 17 h 256"/>
                  <a:gd name="T26" fmla="*/ 126 w 261"/>
                  <a:gd name="T27" fmla="*/ 19 h 256"/>
                  <a:gd name="T28" fmla="*/ 113 w 261"/>
                  <a:gd name="T29" fmla="*/ 24 h 256"/>
                  <a:gd name="T30" fmla="*/ 99 w 261"/>
                  <a:gd name="T31" fmla="*/ 30 h 256"/>
                  <a:gd name="T32" fmla="*/ 82 w 261"/>
                  <a:gd name="T33" fmla="*/ 41 h 256"/>
                  <a:gd name="T34" fmla="*/ 71 w 261"/>
                  <a:gd name="T35" fmla="*/ 52 h 256"/>
                  <a:gd name="T36" fmla="*/ 11 w 261"/>
                  <a:gd name="T37" fmla="*/ 123 h 256"/>
                  <a:gd name="T38" fmla="*/ 12 w 261"/>
                  <a:gd name="T39" fmla="*/ 137 h 256"/>
                  <a:gd name="T40" fmla="*/ 16 w 261"/>
                  <a:gd name="T41" fmla="*/ 156 h 256"/>
                  <a:gd name="T42" fmla="*/ 24 w 261"/>
                  <a:gd name="T43" fmla="*/ 179 h 256"/>
                  <a:gd name="T44" fmla="*/ 32 w 261"/>
                  <a:gd name="T45" fmla="*/ 196 h 256"/>
                  <a:gd name="T46" fmla="*/ 41 w 261"/>
                  <a:gd name="T47" fmla="*/ 212 h 256"/>
                  <a:gd name="T48" fmla="*/ 56 w 261"/>
                  <a:gd name="T49" fmla="*/ 231 h 256"/>
                  <a:gd name="T50" fmla="*/ 72 w 261"/>
                  <a:gd name="T51" fmla="*/ 246 h 256"/>
                  <a:gd name="T52" fmla="*/ 85 w 261"/>
                  <a:gd name="T53" fmla="*/ 256 h 256"/>
                  <a:gd name="T54" fmla="*/ 40 w 261"/>
                  <a:gd name="T55" fmla="*/ 237 h 256"/>
                  <a:gd name="T56" fmla="*/ 29 w 261"/>
                  <a:gd name="T57" fmla="*/ 219 h 256"/>
                  <a:gd name="T58" fmla="*/ 17 w 261"/>
                  <a:gd name="T59" fmla="*/ 199 h 256"/>
                  <a:gd name="T60" fmla="*/ 11 w 261"/>
                  <a:gd name="T61" fmla="*/ 183 h 256"/>
                  <a:gd name="T62" fmla="*/ 5 w 261"/>
                  <a:gd name="T63" fmla="*/ 166 h 256"/>
                  <a:gd name="T64" fmla="*/ 2 w 261"/>
                  <a:gd name="T65" fmla="*/ 147 h 256"/>
                  <a:gd name="T66" fmla="*/ 0 w 261"/>
                  <a:gd name="T67" fmla="*/ 127 h 256"/>
                  <a:gd name="T68" fmla="*/ 72 w 261"/>
                  <a:gd name="T69" fmla="*/ 34 h 256"/>
                  <a:gd name="T70" fmla="*/ 82 w 261"/>
                  <a:gd name="T71" fmla="*/ 23 h 256"/>
                  <a:gd name="T72" fmla="*/ 101 w 261"/>
                  <a:gd name="T73" fmla="*/ 13 h 256"/>
                  <a:gd name="T74" fmla="*/ 117 w 261"/>
                  <a:gd name="T75" fmla="*/ 6 h 256"/>
                  <a:gd name="T76" fmla="*/ 133 w 261"/>
                  <a:gd name="T77" fmla="*/ 2 h 256"/>
                  <a:gd name="T78" fmla="*/ 149 w 261"/>
                  <a:gd name="T79" fmla="*/ 0 h 256"/>
                  <a:gd name="T80" fmla="*/ 168 w 261"/>
                  <a:gd name="T81" fmla="*/ 0 h 256"/>
                  <a:gd name="T82" fmla="*/ 190 w 261"/>
                  <a:gd name="T83" fmla="*/ 3 h 256"/>
                  <a:gd name="T84" fmla="*/ 210 w 261"/>
                  <a:gd name="T85" fmla="*/ 7 h 256"/>
                  <a:gd name="T86" fmla="*/ 227 w 261"/>
                  <a:gd name="T87" fmla="*/ 17 h 256"/>
                  <a:gd name="T88" fmla="*/ 244 w 261"/>
                  <a:gd name="T89" fmla="*/ 31 h 256"/>
                  <a:gd name="T90" fmla="*/ 252 w 261"/>
                  <a:gd name="T91" fmla="*/ 45 h 256"/>
                  <a:gd name="T92" fmla="*/ 258 w 261"/>
                  <a:gd name="T93" fmla="*/ 59 h 256"/>
                  <a:gd name="T94" fmla="*/ 261 w 261"/>
                  <a:gd name="T95" fmla="*/ 73 h 256"/>
                  <a:gd name="T96" fmla="*/ 259 w 261"/>
                  <a:gd name="T97" fmla="*/ 88 h 256"/>
                  <a:gd name="T98" fmla="*/ 255 w 261"/>
                  <a:gd name="T99" fmla="*/ 103 h 256"/>
                  <a:gd name="T100" fmla="*/ 249 w 261"/>
                  <a:gd name="T101" fmla="*/ 115 h 256"/>
                  <a:gd name="T102" fmla="*/ 228 w 261"/>
                  <a:gd name="T103" fmla="*/ 134 h 256"/>
                  <a:gd name="T104" fmla="*/ 205 w 261"/>
                  <a:gd name="T105" fmla="*/ 143 h 256"/>
                  <a:gd name="T106" fmla="*/ 185 w 261"/>
                  <a:gd name="T107" fmla="*/ 144 h 256"/>
                  <a:gd name="T108" fmla="*/ 169 w 261"/>
                  <a:gd name="T109" fmla="*/ 139 h 256"/>
                  <a:gd name="T110" fmla="*/ 157 w 261"/>
                  <a:gd name="T111" fmla="*/ 134 h 25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1"/>
                  <a:gd name="T169" fmla="*/ 0 h 256"/>
                  <a:gd name="T170" fmla="*/ 261 w 261"/>
                  <a:gd name="T171" fmla="*/ 256 h 25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1" h="256">
                    <a:moveTo>
                      <a:pt x="116" y="193"/>
                    </a:moveTo>
                    <a:lnTo>
                      <a:pt x="149" y="111"/>
                    </a:lnTo>
                    <a:lnTo>
                      <a:pt x="152" y="112"/>
                    </a:lnTo>
                    <a:lnTo>
                      <a:pt x="153" y="113"/>
                    </a:lnTo>
                    <a:lnTo>
                      <a:pt x="156" y="115"/>
                    </a:lnTo>
                    <a:lnTo>
                      <a:pt x="159" y="117"/>
                    </a:lnTo>
                    <a:lnTo>
                      <a:pt x="163" y="119"/>
                    </a:lnTo>
                    <a:lnTo>
                      <a:pt x="165" y="121"/>
                    </a:lnTo>
                    <a:lnTo>
                      <a:pt x="168" y="122"/>
                    </a:lnTo>
                    <a:lnTo>
                      <a:pt x="170" y="122"/>
                    </a:lnTo>
                    <a:lnTo>
                      <a:pt x="174" y="123"/>
                    </a:lnTo>
                    <a:lnTo>
                      <a:pt x="176" y="124"/>
                    </a:lnTo>
                    <a:lnTo>
                      <a:pt x="179" y="125"/>
                    </a:lnTo>
                    <a:lnTo>
                      <a:pt x="181" y="125"/>
                    </a:lnTo>
                    <a:lnTo>
                      <a:pt x="184" y="126"/>
                    </a:lnTo>
                    <a:lnTo>
                      <a:pt x="187" y="126"/>
                    </a:lnTo>
                    <a:lnTo>
                      <a:pt x="190" y="126"/>
                    </a:lnTo>
                    <a:lnTo>
                      <a:pt x="193" y="126"/>
                    </a:lnTo>
                    <a:lnTo>
                      <a:pt x="198" y="126"/>
                    </a:lnTo>
                    <a:lnTo>
                      <a:pt x="201" y="125"/>
                    </a:lnTo>
                    <a:lnTo>
                      <a:pt x="204" y="125"/>
                    </a:lnTo>
                    <a:lnTo>
                      <a:pt x="207" y="124"/>
                    </a:lnTo>
                    <a:lnTo>
                      <a:pt x="210" y="123"/>
                    </a:lnTo>
                    <a:lnTo>
                      <a:pt x="214" y="122"/>
                    </a:lnTo>
                    <a:lnTo>
                      <a:pt x="218" y="121"/>
                    </a:lnTo>
                    <a:lnTo>
                      <a:pt x="222" y="118"/>
                    </a:lnTo>
                    <a:lnTo>
                      <a:pt x="225" y="116"/>
                    </a:lnTo>
                    <a:lnTo>
                      <a:pt x="228" y="114"/>
                    </a:lnTo>
                    <a:lnTo>
                      <a:pt x="231" y="111"/>
                    </a:lnTo>
                    <a:lnTo>
                      <a:pt x="233" y="108"/>
                    </a:lnTo>
                    <a:lnTo>
                      <a:pt x="236" y="105"/>
                    </a:lnTo>
                    <a:lnTo>
                      <a:pt x="239" y="102"/>
                    </a:lnTo>
                    <a:lnTo>
                      <a:pt x="241" y="99"/>
                    </a:lnTo>
                    <a:lnTo>
                      <a:pt x="242" y="94"/>
                    </a:lnTo>
                    <a:lnTo>
                      <a:pt x="244" y="91"/>
                    </a:lnTo>
                    <a:lnTo>
                      <a:pt x="244" y="87"/>
                    </a:lnTo>
                    <a:lnTo>
                      <a:pt x="245" y="84"/>
                    </a:lnTo>
                    <a:lnTo>
                      <a:pt x="245" y="80"/>
                    </a:lnTo>
                    <a:lnTo>
                      <a:pt x="246" y="75"/>
                    </a:lnTo>
                    <a:lnTo>
                      <a:pt x="245" y="71"/>
                    </a:lnTo>
                    <a:lnTo>
                      <a:pt x="245" y="67"/>
                    </a:lnTo>
                    <a:lnTo>
                      <a:pt x="244" y="64"/>
                    </a:lnTo>
                    <a:lnTo>
                      <a:pt x="244" y="60"/>
                    </a:lnTo>
                    <a:lnTo>
                      <a:pt x="242" y="56"/>
                    </a:lnTo>
                    <a:lnTo>
                      <a:pt x="240" y="51"/>
                    </a:lnTo>
                    <a:lnTo>
                      <a:pt x="237" y="47"/>
                    </a:lnTo>
                    <a:lnTo>
                      <a:pt x="234" y="44"/>
                    </a:lnTo>
                    <a:lnTo>
                      <a:pt x="232" y="40"/>
                    </a:lnTo>
                    <a:lnTo>
                      <a:pt x="229" y="37"/>
                    </a:lnTo>
                    <a:lnTo>
                      <a:pt x="225" y="34"/>
                    </a:lnTo>
                    <a:lnTo>
                      <a:pt x="222" y="30"/>
                    </a:lnTo>
                    <a:lnTo>
                      <a:pt x="220" y="29"/>
                    </a:lnTo>
                    <a:lnTo>
                      <a:pt x="218" y="27"/>
                    </a:lnTo>
                    <a:lnTo>
                      <a:pt x="214" y="26"/>
                    </a:lnTo>
                    <a:lnTo>
                      <a:pt x="212" y="25"/>
                    </a:lnTo>
                    <a:lnTo>
                      <a:pt x="210" y="23"/>
                    </a:lnTo>
                    <a:lnTo>
                      <a:pt x="208" y="22"/>
                    </a:lnTo>
                    <a:lnTo>
                      <a:pt x="205" y="22"/>
                    </a:lnTo>
                    <a:lnTo>
                      <a:pt x="203" y="21"/>
                    </a:lnTo>
                    <a:lnTo>
                      <a:pt x="200" y="20"/>
                    </a:lnTo>
                    <a:lnTo>
                      <a:pt x="197" y="19"/>
                    </a:lnTo>
                    <a:lnTo>
                      <a:pt x="193" y="18"/>
                    </a:lnTo>
                    <a:lnTo>
                      <a:pt x="190" y="18"/>
                    </a:lnTo>
                    <a:lnTo>
                      <a:pt x="187" y="17"/>
                    </a:lnTo>
                    <a:lnTo>
                      <a:pt x="184" y="17"/>
                    </a:lnTo>
                    <a:lnTo>
                      <a:pt x="181" y="16"/>
                    </a:lnTo>
                    <a:lnTo>
                      <a:pt x="178" y="16"/>
                    </a:lnTo>
                    <a:lnTo>
                      <a:pt x="174" y="16"/>
                    </a:lnTo>
                    <a:lnTo>
                      <a:pt x="170" y="15"/>
                    </a:lnTo>
                    <a:lnTo>
                      <a:pt x="167" y="15"/>
                    </a:lnTo>
                    <a:lnTo>
                      <a:pt x="164" y="15"/>
                    </a:lnTo>
                    <a:lnTo>
                      <a:pt x="161" y="15"/>
                    </a:lnTo>
                    <a:lnTo>
                      <a:pt x="157" y="15"/>
                    </a:lnTo>
                    <a:lnTo>
                      <a:pt x="154" y="15"/>
                    </a:lnTo>
                    <a:lnTo>
                      <a:pt x="152" y="16"/>
                    </a:lnTo>
                    <a:lnTo>
                      <a:pt x="148" y="16"/>
                    </a:lnTo>
                    <a:lnTo>
                      <a:pt x="145" y="16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7" y="17"/>
                    </a:lnTo>
                    <a:lnTo>
                      <a:pt x="134" y="18"/>
                    </a:lnTo>
                    <a:lnTo>
                      <a:pt x="132" y="18"/>
                    </a:lnTo>
                    <a:lnTo>
                      <a:pt x="130" y="19"/>
                    </a:lnTo>
                    <a:lnTo>
                      <a:pt x="126" y="19"/>
                    </a:lnTo>
                    <a:lnTo>
                      <a:pt x="124" y="20"/>
                    </a:lnTo>
                    <a:lnTo>
                      <a:pt x="121" y="21"/>
                    </a:lnTo>
                    <a:lnTo>
                      <a:pt x="119" y="22"/>
                    </a:lnTo>
                    <a:lnTo>
                      <a:pt x="117" y="22"/>
                    </a:lnTo>
                    <a:lnTo>
                      <a:pt x="115" y="23"/>
                    </a:lnTo>
                    <a:lnTo>
                      <a:pt x="113" y="24"/>
                    </a:lnTo>
                    <a:lnTo>
                      <a:pt x="111" y="25"/>
                    </a:lnTo>
                    <a:lnTo>
                      <a:pt x="109" y="26"/>
                    </a:lnTo>
                    <a:lnTo>
                      <a:pt x="106" y="26"/>
                    </a:lnTo>
                    <a:lnTo>
                      <a:pt x="104" y="27"/>
                    </a:lnTo>
                    <a:lnTo>
                      <a:pt x="102" y="28"/>
                    </a:lnTo>
                    <a:lnTo>
                      <a:pt x="99" y="30"/>
                    </a:lnTo>
                    <a:lnTo>
                      <a:pt x="96" y="33"/>
                    </a:lnTo>
                    <a:lnTo>
                      <a:pt x="93" y="34"/>
                    </a:lnTo>
                    <a:lnTo>
                      <a:pt x="90" y="36"/>
                    </a:lnTo>
                    <a:lnTo>
                      <a:pt x="87" y="38"/>
                    </a:lnTo>
                    <a:lnTo>
                      <a:pt x="84" y="40"/>
                    </a:lnTo>
                    <a:lnTo>
                      <a:pt x="82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7" y="46"/>
                    </a:lnTo>
                    <a:lnTo>
                      <a:pt x="74" y="49"/>
                    </a:lnTo>
                    <a:lnTo>
                      <a:pt x="72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19"/>
                    </a:lnTo>
                    <a:lnTo>
                      <a:pt x="11" y="123"/>
                    </a:lnTo>
                    <a:lnTo>
                      <a:pt x="11" y="125"/>
                    </a:lnTo>
                    <a:lnTo>
                      <a:pt x="11" y="127"/>
                    </a:lnTo>
                    <a:lnTo>
                      <a:pt x="11" y="129"/>
                    </a:lnTo>
                    <a:lnTo>
                      <a:pt x="12" y="132"/>
                    </a:lnTo>
                    <a:lnTo>
                      <a:pt x="12" y="134"/>
                    </a:lnTo>
                    <a:lnTo>
                      <a:pt x="12" y="137"/>
                    </a:lnTo>
                    <a:lnTo>
                      <a:pt x="13" y="139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5" y="149"/>
                    </a:lnTo>
                    <a:lnTo>
                      <a:pt x="15" y="153"/>
                    </a:lnTo>
                    <a:lnTo>
                      <a:pt x="16" y="156"/>
                    </a:lnTo>
                    <a:lnTo>
                      <a:pt x="17" y="160"/>
                    </a:lnTo>
                    <a:lnTo>
                      <a:pt x="18" y="164"/>
                    </a:lnTo>
                    <a:lnTo>
                      <a:pt x="19" y="168"/>
                    </a:lnTo>
                    <a:lnTo>
                      <a:pt x="22" y="172"/>
                    </a:lnTo>
                    <a:lnTo>
                      <a:pt x="23" y="175"/>
                    </a:lnTo>
                    <a:lnTo>
                      <a:pt x="24" y="179"/>
                    </a:lnTo>
                    <a:lnTo>
                      <a:pt x="26" y="182"/>
                    </a:lnTo>
                    <a:lnTo>
                      <a:pt x="28" y="188"/>
                    </a:lnTo>
                    <a:lnTo>
                      <a:pt x="29" y="189"/>
                    </a:lnTo>
                    <a:lnTo>
                      <a:pt x="30" y="191"/>
                    </a:lnTo>
                    <a:lnTo>
                      <a:pt x="31" y="193"/>
                    </a:lnTo>
                    <a:lnTo>
                      <a:pt x="32" y="196"/>
                    </a:lnTo>
                    <a:lnTo>
                      <a:pt x="33" y="197"/>
                    </a:lnTo>
                    <a:lnTo>
                      <a:pt x="34" y="199"/>
                    </a:lnTo>
                    <a:lnTo>
                      <a:pt x="36" y="201"/>
                    </a:lnTo>
                    <a:lnTo>
                      <a:pt x="37" y="204"/>
                    </a:lnTo>
                    <a:lnTo>
                      <a:pt x="39" y="208"/>
                    </a:lnTo>
                    <a:lnTo>
                      <a:pt x="41" y="212"/>
                    </a:lnTo>
                    <a:lnTo>
                      <a:pt x="45" y="215"/>
                    </a:lnTo>
                    <a:lnTo>
                      <a:pt x="47" y="219"/>
                    </a:lnTo>
                    <a:lnTo>
                      <a:pt x="49" y="221"/>
                    </a:lnTo>
                    <a:lnTo>
                      <a:pt x="52" y="224"/>
                    </a:lnTo>
                    <a:lnTo>
                      <a:pt x="54" y="227"/>
                    </a:lnTo>
                    <a:lnTo>
                      <a:pt x="56" y="231"/>
                    </a:lnTo>
                    <a:lnTo>
                      <a:pt x="58" y="233"/>
                    </a:lnTo>
                    <a:lnTo>
                      <a:pt x="60" y="235"/>
                    </a:lnTo>
                    <a:lnTo>
                      <a:pt x="62" y="237"/>
                    </a:lnTo>
                    <a:lnTo>
                      <a:pt x="65" y="239"/>
                    </a:lnTo>
                    <a:lnTo>
                      <a:pt x="68" y="243"/>
                    </a:lnTo>
                    <a:lnTo>
                      <a:pt x="72" y="246"/>
                    </a:lnTo>
                    <a:lnTo>
                      <a:pt x="75" y="248"/>
                    </a:lnTo>
                    <a:lnTo>
                      <a:pt x="77" y="250"/>
                    </a:lnTo>
                    <a:lnTo>
                      <a:pt x="80" y="252"/>
                    </a:lnTo>
                    <a:lnTo>
                      <a:pt x="82" y="254"/>
                    </a:lnTo>
                    <a:lnTo>
                      <a:pt x="84" y="255"/>
                    </a:lnTo>
                    <a:lnTo>
                      <a:pt x="85" y="256"/>
                    </a:lnTo>
                    <a:lnTo>
                      <a:pt x="48" y="245"/>
                    </a:lnTo>
                    <a:lnTo>
                      <a:pt x="47" y="244"/>
                    </a:lnTo>
                    <a:lnTo>
                      <a:pt x="45" y="242"/>
                    </a:lnTo>
                    <a:lnTo>
                      <a:pt x="44" y="241"/>
                    </a:lnTo>
                    <a:lnTo>
                      <a:pt x="43" y="239"/>
                    </a:lnTo>
                    <a:lnTo>
                      <a:pt x="40" y="237"/>
                    </a:lnTo>
                    <a:lnTo>
                      <a:pt x="39" y="235"/>
                    </a:lnTo>
                    <a:lnTo>
                      <a:pt x="37" y="232"/>
                    </a:lnTo>
                    <a:lnTo>
                      <a:pt x="35" y="230"/>
                    </a:lnTo>
                    <a:lnTo>
                      <a:pt x="33" y="225"/>
                    </a:lnTo>
                    <a:lnTo>
                      <a:pt x="31" y="222"/>
                    </a:lnTo>
                    <a:lnTo>
                      <a:pt x="29" y="219"/>
                    </a:lnTo>
                    <a:lnTo>
                      <a:pt x="26" y="215"/>
                    </a:lnTo>
                    <a:lnTo>
                      <a:pt x="24" y="211"/>
                    </a:lnTo>
                    <a:lnTo>
                      <a:pt x="22" y="206"/>
                    </a:lnTo>
                    <a:lnTo>
                      <a:pt x="21" y="204"/>
                    </a:lnTo>
                    <a:lnTo>
                      <a:pt x="19" y="201"/>
                    </a:lnTo>
                    <a:lnTo>
                      <a:pt x="17" y="199"/>
                    </a:lnTo>
                    <a:lnTo>
                      <a:pt x="16" y="197"/>
                    </a:lnTo>
                    <a:lnTo>
                      <a:pt x="15" y="194"/>
                    </a:lnTo>
                    <a:lnTo>
                      <a:pt x="14" y="192"/>
                    </a:lnTo>
                    <a:lnTo>
                      <a:pt x="13" y="189"/>
                    </a:lnTo>
                    <a:lnTo>
                      <a:pt x="12" y="187"/>
                    </a:lnTo>
                    <a:lnTo>
                      <a:pt x="11" y="183"/>
                    </a:lnTo>
                    <a:lnTo>
                      <a:pt x="10" y="180"/>
                    </a:lnTo>
                    <a:lnTo>
                      <a:pt x="9" y="177"/>
                    </a:lnTo>
                    <a:lnTo>
                      <a:pt x="8" y="175"/>
                    </a:lnTo>
                    <a:lnTo>
                      <a:pt x="7" y="172"/>
                    </a:lnTo>
                    <a:lnTo>
                      <a:pt x="6" y="169"/>
                    </a:lnTo>
                    <a:lnTo>
                      <a:pt x="5" y="166"/>
                    </a:lnTo>
                    <a:lnTo>
                      <a:pt x="5" y="164"/>
                    </a:lnTo>
                    <a:lnTo>
                      <a:pt x="4" y="160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3" y="150"/>
                    </a:lnTo>
                    <a:lnTo>
                      <a:pt x="2" y="147"/>
                    </a:lnTo>
                    <a:lnTo>
                      <a:pt x="1" y="144"/>
                    </a:lnTo>
                    <a:lnTo>
                      <a:pt x="1" y="140"/>
                    </a:lnTo>
                    <a:lnTo>
                      <a:pt x="1" y="137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19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1" y="109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3" y="30"/>
                    </a:lnTo>
                    <a:lnTo>
                      <a:pt x="75" y="28"/>
                    </a:lnTo>
                    <a:lnTo>
                      <a:pt x="79" y="26"/>
                    </a:lnTo>
                    <a:lnTo>
                      <a:pt x="80" y="24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8" y="20"/>
                    </a:lnTo>
                    <a:lnTo>
                      <a:pt x="90" y="18"/>
                    </a:lnTo>
                    <a:lnTo>
                      <a:pt x="94" y="17"/>
                    </a:lnTo>
                    <a:lnTo>
                      <a:pt x="97" y="15"/>
                    </a:lnTo>
                    <a:lnTo>
                      <a:pt x="101" y="13"/>
                    </a:lnTo>
                    <a:lnTo>
                      <a:pt x="104" y="11"/>
                    </a:lnTo>
                    <a:lnTo>
                      <a:pt x="109" y="9"/>
                    </a:lnTo>
                    <a:lnTo>
                      <a:pt x="111" y="8"/>
                    </a:lnTo>
                    <a:lnTo>
                      <a:pt x="113" y="7"/>
                    </a:lnTo>
                    <a:lnTo>
                      <a:pt x="115" y="6"/>
                    </a:lnTo>
                    <a:lnTo>
                      <a:pt x="117" y="6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4" y="4"/>
                    </a:lnTo>
                    <a:lnTo>
                      <a:pt x="127" y="3"/>
                    </a:lnTo>
                    <a:lnTo>
                      <a:pt x="130" y="3"/>
                    </a:lnTo>
                    <a:lnTo>
                      <a:pt x="133" y="2"/>
                    </a:lnTo>
                    <a:lnTo>
                      <a:pt x="135" y="2"/>
                    </a:lnTo>
                    <a:lnTo>
                      <a:pt x="138" y="2"/>
                    </a:lnTo>
                    <a:lnTo>
                      <a:pt x="140" y="1"/>
                    </a:lnTo>
                    <a:lnTo>
                      <a:pt x="143" y="1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3" y="0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2" y="0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1" y="0"/>
                    </a:lnTo>
                    <a:lnTo>
                      <a:pt x="176" y="1"/>
                    </a:lnTo>
                    <a:lnTo>
                      <a:pt x="179" y="1"/>
                    </a:lnTo>
                    <a:lnTo>
                      <a:pt x="182" y="1"/>
                    </a:lnTo>
                    <a:lnTo>
                      <a:pt x="186" y="2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197" y="4"/>
                    </a:lnTo>
                    <a:lnTo>
                      <a:pt x="200" y="5"/>
                    </a:lnTo>
                    <a:lnTo>
                      <a:pt x="204" y="6"/>
                    </a:lnTo>
                    <a:lnTo>
                      <a:pt x="206" y="6"/>
                    </a:lnTo>
                    <a:lnTo>
                      <a:pt x="210" y="7"/>
                    </a:lnTo>
                    <a:lnTo>
                      <a:pt x="213" y="9"/>
                    </a:lnTo>
                    <a:lnTo>
                      <a:pt x="217" y="11"/>
                    </a:lnTo>
                    <a:lnTo>
                      <a:pt x="219" y="12"/>
                    </a:lnTo>
                    <a:lnTo>
                      <a:pt x="222" y="13"/>
                    </a:lnTo>
                    <a:lnTo>
                      <a:pt x="224" y="15"/>
                    </a:lnTo>
                    <a:lnTo>
                      <a:pt x="227" y="17"/>
                    </a:lnTo>
                    <a:lnTo>
                      <a:pt x="229" y="18"/>
                    </a:lnTo>
                    <a:lnTo>
                      <a:pt x="231" y="20"/>
                    </a:lnTo>
                    <a:lnTo>
                      <a:pt x="233" y="21"/>
                    </a:lnTo>
                    <a:lnTo>
                      <a:pt x="236" y="23"/>
                    </a:lnTo>
                    <a:lnTo>
                      <a:pt x="241" y="27"/>
                    </a:lnTo>
                    <a:lnTo>
                      <a:pt x="244" y="31"/>
                    </a:lnTo>
                    <a:lnTo>
                      <a:pt x="246" y="34"/>
                    </a:lnTo>
                    <a:lnTo>
                      <a:pt x="247" y="36"/>
                    </a:lnTo>
                    <a:lnTo>
                      <a:pt x="249" y="38"/>
                    </a:lnTo>
                    <a:lnTo>
                      <a:pt x="250" y="40"/>
                    </a:lnTo>
                    <a:lnTo>
                      <a:pt x="251" y="42"/>
                    </a:lnTo>
                    <a:lnTo>
                      <a:pt x="252" y="45"/>
                    </a:lnTo>
                    <a:lnTo>
                      <a:pt x="253" y="47"/>
                    </a:lnTo>
                    <a:lnTo>
                      <a:pt x="254" y="49"/>
                    </a:lnTo>
                    <a:lnTo>
                      <a:pt x="255" y="51"/>
                    </a:lnTo>
                    <a:lnTo>
                      <a:pt x="256" y="55"/>
                    </a:lnTo>
                    <a:lnTo>
                      <a:pt x="257" y="57"/>
                    </a:lnTo>
                    <a:lnTo>
                      <a:pt x="258" y="59"/>
                    </a:lnTo>
                    <a:lnTo>
                      <a:pt x="259" y="62"/>
                    </a:lnTo>
                    <a:lnTo>
                      <a:pt x="259" y="64"/>
                    </a:lnTo>
                    <a:lnTo>
                      <a:pt x="259" y="66"/>
                    </a:lnTo>
                    <a:lnTo>
                      <a:pt x="261" y="69"/>
                    </a:lnTo>
                    <a:lnTo>
                      <a:pt x="261" y="71"/>
                    </a:lnTo>
                    <a:lnTo>
                      <a:pt x="261" y="73"/>
                    </a:lnTo>
                    <a:lnTo>
                      <a:pt x="261" y="77"/>
                    </a:lnTo>
                    <a:lnTo>
                      <a:pt x="261" y="79"/>
                    </a:lnTo>
                    <a:lnTo>
                      <a:pt x="261" y="81"/>
                    </a:lnTo>
                    <a:lnTo>
                      <a:pt x="261" y="84"/>
                    </a:lnTo>
                    <a:lnTo>
                      <a:pt x="259" y="86"/>
                    </a:lnTo>
                    <a:lnTo>
                      <a:pt x="259" y="88"/>
                    </a:lnTo>
                    <a:lnTo>
                      <a:pt x="259" y="90"/>
                    </a:lnTo>
                    <a:lnTo>
                      <a:pt x="258" y="93"/>
                    </a:lnTo>
                    <a:lnTo>
                      <a:pt x="257" y="95"/>
                    </a:lnTo>
                    <a:lnTo>
                      <a:pt x="257" y="99"/>
                    </a:lnTo>
                    <a:lnTo>
                      <a:pt x="256" y="101"/>
                    </a:lnTo>
                    <a:lnTo>
                      <a:pt x="255" y="103"/>
                    </a:lnTo>
                    <a:lnTo>
                      <a:pt x="254" y="105"/>
                    </a:lnTo>
                    <a:lnTo>
                      <a:pt x="253" y="107"/>
                    </a:lnTo>
                    <a:lnTo>
                      <a:pt x="252" y="109"/>
                    </a:lnTo>
                    <a:lnTo>
                      <a:pt x="251" y="111"/>
                    </a:lnTo>
                    <a:lnTo>
                      <a:pt x="250" y="113"/>
                    </a:lnTo>
                    <a:lnTo>
                      <a:pt x="249" y="115"/>
                    </a:lnTo>
                    <a:lnTo>
                      <a:pt x="246" y="118"/>
                    </a:lnTo>
                    <a:lnTo>
                      <a:pt x="243" y="123"/>
                    </a:lnTo>
                    <a:lnTo>
                      <a:pt x="240" y="126"/>
                    </a:lnTo>
                    <a:lnTo>
                      <a:pt x="235" y="130"/>
                    </a:lnTo>
                    <a:lnTo>
                      <a:pt x="231" y="132"/>
                    </a:lnTo>
                    <a:lnTo>
                      <a:pt x="228" y="134"/>
                    </a:lnTo>
                    <a:lnTo>
                      <a:pt x="224" y="136"/>
                    </a:lnTo>
                    <a:lnTo>
                      <a:pt x="220" y="138"/>
                    </a:lnTo>
                    <a:lnTo>
                      <a:pt x="215" y="139"/>
                    </a:lnTo>
                    <a:lnTo>
                      <a:pt x="211" y="140"/>
                    </a:lnTo>
                    <a:lnTo>
                      <a:pt x="208" y="142"/>
                    </a:lnTo>
                    <a:lnTo>
                      <a:pt x="205" y="143"/>
                    </a:lnTo>
                    <a:lnTo>
                      <a:pt x="201" y="143"/>
                    </a:lnTo>
                    <a:lnTo>
                      <a:pt x="198" y="144"/>
                    </a:lnTo>
                    <a:lnTo>
                      <a:pt x="193" y="144"/>
                    </a:lnTo>
                    <a:lnTo>
                      <a:pt x="190" y="144"/>
                    </a:lnTo>
                    <a:lnTo>
                      <a:pt x="187" y="144"/>
                    </a:lnTo>
                    <a:lnTo>
                      <a:pt x="185" y="144"/>
                    </a:lnTo>
                    <a:lnTo>
                      <a:pt x="182" y="143"/>
                    </a:lnTo>
                    <a:lnTo>
                      <a:pt x="180" y="143"/>
                    </a:lnTo>
                    <a:lnTo>
                      <a:pt x="177" y="142"/>
                    </a:lnTo>
                    <a:lnTo>
                      <a:pt x="174" y="142"/>
                    </a:lnTo>
                    <a:lnTo>
                      <a:pt x="171" y="140"/>
                    </a:lnTo>
                    <a:lnTo>
                      <a:pt x="169" y="139"/>
                    </a:lnTo>
                    <a:lnTo>
                      <a:pt x="167" y="138"/>
                    </a:lnTo>
                    <a:lnTo>
                      <a:pt x="164" y="138"/>
                    </a:lnTo>
                    <a:lnTo>
                      <a:pt x="162" y="137"/>
                    </a:lnTo>
                    <a:lnTo>
                      <a:pt x="161" y="136"/>
                    </a:lnTo>
                    <a:lnTo>
                      <a:pt x="159" y="135"/>
                    </a:lnTo>
                    <a:lnTo>
                      <a:pt x="157" y="134"/>
                    </a:lnTo>
                    <a:lnTo>
                      <a:pt x="155" y="133"/>
                    </a:lnTo>
                    <a:lnTo>
                      <a:pt x="130" y="200"/>
                    </a:lnTo>
                    <a:lnTo>
                      <a:pt x="116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41"/>
              <p:cNvSpPr>
                <a:spLocks/>
              </p:cNvSpPr>
              <p:nvPr/>
            </p:nvSpPr>
            <p:spPr bwMode="auto">
              <a:xfrm>
                <a:off x="1151" y="2737"/>
                <a:ext cx="34" cy="86"/>
              </a:xfrm>
              <a:custGeom>
                <a:avLst/>
                <a:gdLst>
                  <a:gd name="T0" fmla="*/ 1 w 34"/>
                  <a:gd name="T1" fmla="*/ 10 h 86"/>
                  <a:gd name="T2" fmla="*/ 7 w 34"/>
                  <a:gd name="T3" fmla="*/ 15 h 86"/>
                  <a:gd name="T4" fmla="*/ 10 w 34"/>
                  <a:gd name="T5" fmla="*/ 20 h 86"/>
                  <a:gd name="T6" fmla="*/ 13 w 34"/>
                  <a:gd name="T7" fmla="*/ 24 h 86"/>
                  <a:gd name="T8" fmla="*/ 14 w 34"/>
                  <a:gd name="T9" fmla="*/ 28 h 86"/>
                  <a:gd name="T10" fmla="*/ 16 w 34"/>
                  <a:gd name="T11" fmla="*/ 32 h 86"/>
                  <a:gd name="T12" fmla="*/ 17 w 34"/>
                  <a:gd name="T13" fmla="*/ 38 h 86"/>
                  <a:gd name="T14" fmla="*/ 17 w 34"/>
                  <a:gd name="T15" fmla="*/ 45 h 86"/>
                  <a:gd name="T16" fmla="*/ 17 w 34"/>
                  <a:gd name="T17" fmla="*/ 52 h 86"/>
                  <a:gd name="T18" fmla="*/ 17 w 34"/>
                  <a:gd name="T19" fmla="*/ 57 h 86"/>
                  <a:gd name="T20" fmla="*/ 16 w 34"/>
                  <a:gd name="T21" fmla="*/ 61 h 86"/>
                  <a:gd name="T22" fmla="*/ 15 w 34"/>
                  <a:gd name="T23" fmla="*/ 67 h 86"/>
                  <a:gd name="T24" fmla="*/ 14 w 34"/>
                  <a:gd name="T25" fmla="*/ 71 h 86"/>
                  <a:gd name="T26" fmla="*/ 13 w 34"/>
                  <a:gd name="T27" fmla="*/ 75 h 86"/>
                  <a:gd name="T28" fmla="*/ 11 w 34"/>
                  <a:gd name="T29" fmla="*/ 80 h 86"/>
                  <a:gd name="T30" fmla="*/ 26 w 34"/>
                  <a:gd name="T31" fmla="*/ 86 h 86"/>
                  <a:gd name="T32" fmla="*/ 27 w 34"/>
                  <a:gd name="T33" fmla="*/ 82 h 86"/>
                  <a:gd name="T34" fmla="*/ 28 w 34"/>
                  <a:gd name="T35" fmla="*/ 79 h 86"/>
                  <a:gd name="T36" fmla="*/ 29 w 34"/>
                  <a:gd name="T37" fmla="*/ 75 h 86"/>
                  <a:gd name="T38" fmla="*/ 30 w 34"/>
                  <a:gd name="T39" fmla="*/ 70 h 86"/>
                  <a:gd name="T40" fmla="*/ 32 w 34"/>
                  <a:gd name="T41" fmla="*/ 64 h 86"/>
                  <a:gd name="T42" fmla="*/ 33 w 34"/>
                  <a:gd name="T43" fmla="*/ 57 h 86"/>
                  <a:gd name="T44" fmla="*/ 34 w 34"/>
                  <a:gd name="T45" fmla="*/ 51 h 86"/>
                  <a:gd name="T46" fmla="*/ 33 w 34"/>
                  <a:gd name="T47" fmla="*/ 44 h 86"/>
                  <a:gd name="T48" fmla="*/ 33 w 34"/>
                  <a:gd name="T49" fmla="*/ 36 h 86"/>
                  <a:gd name="T50" fmla="*/ 32 w 34"/>
                  <a:gd name="T51" fmla="*/ 29 h 86"/>
                  <a:gd name="T52" fmla="*/ 29 w 34"/>
                  <a:gd name="T53" fmla="*/ 23 h 86"/>
                  <a:gd name="T54" fmla="*/ 26 w 34"/>
                  <a:gd name="T55" fmla="*/ 15 h 86"/>
                  <a:gd name="T56" fmla="*/ 20 w 34"/>
                  <a:gd name="T57" fmla="*/ 9 h 86"/>
                  <a:gd name="T58" fmla="*/ 14 w 34"/>
                  <a:gd name="T59" fmla="*/ 4 h 86"/>
                  <a:gd name="T60" fmla="*/ 7 w 34"/>
                  <a:gd name="T61" fmla="*/ 0 h 86"/>
                  <a:gd name="T62" fmla="*/ 0 w 34"/>
                  <a:gd name="T63" fmla="*/ 10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86"/>
                  <a:gd name="T98" fmla="*/ 34 w 34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86">
                    <a:moveTo>
                      <a:pt x="0" y="10"/>
                    </a:moveTo>
                    <a:lnTo>
                      <a:pt x="1" y="10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5" y="30"/>
                    </a:lnTo>
                    <a:lnTo>
                      <a:pt x="16" y="32"/>
                    </a:lnTo>
                    <a:lnTo>
                      <a:pt x="16" y="35"/>
                    </a:lnTo>
                    <a:lnTo>
                      <a:pt x="17" y="38"/>
                    </a:lnTo>
                    <a:lnTo>
                      <a:pt x="17" y="40"/>
                    </a:lnTo>
                    <a:lnTo>
                      <a:pt x="17" y="45"/>
                    </a:lnTo>
                    <a:lnTo>
                      <a:pt x="18" y="48"/>
                    </a:lnTo>
                    <a:lnTo>
                      <a:pt x="17" y="52"/>
                    </a:lnTo>
                    <a:lnTo>
                      <a:pt x="17" y="55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1"/>
                    </a:lnTo>
                    <a:lnTo>
                      <a:pt x="16" y="64"/>
                    </a:lnTo>
                    <a:lnTo>
                      <a:pt x="15" y="67"/>
                    </a:lnTo>
                    <a:lnTo>
                      <a:pt x="15" y="69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3" y="75"/>
                    </a:lnTo>
                    <a:lnTo>
                      <a:pt x="12" y="78"/>
                    </a:lnTo>
                    <a:lnTo>
                      <a:pt x="11" y="80"/>
                    </a:lnTo>
                    <a:lnTo>
                      <a:pt x="10" y="83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30" y="73"/>
                    </a:lnTo>
                    <a:lnTo>
                      <a:pt x="30" y="70"/>
                    </a:lnTo>
                    <a:lnTo>
                      <a:pt x="31" y="67"/>
                    </a:lnTo>
                    <a:lnTo>
                      <a:pt x="32" y="64"/>
                    </a:lnTo>
                    <a:lnTo>
                      <a:pt x="32" y="60"/>
                    </a:lnTo>
                    <a:lnTo>
                      <a:pt x="33" y="57"/>
                    </a:lnTo>
                    <a:lnTo>
                      <a:pt x="33" y="54"/>
                    </a:lnTo>
                    <a:lnTo>
                      <a:pt x="34" y="51"/>
                    </a:lnTo>
                    <a:lnTo>
                      <a:pt x="33" y="47"/>
                    </a:lnTo>
                    <a:lnTo>
                      <a:pt x="33" y="44"/>
                    </a:lnTo>
                    <a:lnTo>
                      <a:pt x="33" y="39"/>
                    </a:lnTo>
                    <a:lnTo>
                      <a:pt x="33" y="36"/>
                    </a:lnTo>
                    <a:lnTo>
                      <a:pt x="32" y="32"/>
                    </a:lnTo>
                    <a:lnTo>
                      <a:pt x="32" y="29"/>
                    </a:lnTo>
                    <a:lnTo>
                      <a:pt x="30" y="26"/>
                    </a:lnTo>
                    <a:lnTo>
                      <a:pt x="29" y="23"/>
                    </a:lnTo>
                    <a:lnTo>
                      <a:pt x="27" y="18"/>
                    </a:lnTo>
                    <a:lnTo>
                      <a:pt x="26" y="15"/>
                    </a:lnTo>
                    <a:lnTo>
                      <a:pt x="23" y="12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42"/>
              <p:cNvSpPr>
                <a:spLocks/>
              </p:cNvSpPr>
              <p:nvPr/>
            </p:nvSpPr>
            <p:spPr bwMode="auto">
              <a:xfrm>
                <a:off x="1066" y="2671"/>
                <a:ext cx="189" cy="86"/>
              </a:xfrm>
              <a:custGeom>
                <a:avLst/>
                <a:gdLst>
                  <a:gd name="T0" fmla="*/ 0 w 189"/>
                  <a:gd name="T1" fmla="*/ 59 h 86"/>
                  <a:gd name="T2" fmla="*/ 5 w 189"/>
                  <a:gd name="T3" fmla="*/ 51 h 86"/>
                  <a:gd name="T4" fmla="*/ 9 w 189"/>
                  <a:gd name="T5" fmla="*/ 44 h 86"/>
                  <a:gd name="T6" fmla="*/ 15 w 189"/>
                  <a:gd name="T7" fmla="*/ 35 h 86"/>
                  <a:gd name="T8" fmla="*/ 22 w 189"/>
                  <a:gd name="T9" fmla="*/ 28 h 86"/>
                  <a:gd name="T10" fmla="*/ 32 w 189"/>
                  <a:gd name="T11" fmla="*/ 19 h 86"/>
                  <a:gd name="T12" fmla="*/ 39 w 189"/>
                  <a:gd name="T13" fmla="*/ 14 h 86"/>
                  <a:gd name="T14" fmla="*/ 47 w 189"/>
                  <a:gd name="T15" fmla="*/ 11 h 86"/>
                  <a:gd name="T16" fmla="*/ 54 w 189"/>
                  <a:gd name="T17" fmla="*/ 8 h 86"/>
                  <a:gd name="T18" fmla="*/ 61 w 189"/>
                  <a:gd name="T19" fmla="*/ 5 h 86"/>
                  <a:gd name="T20" fmla="*/ 70 w 189"/>
                  <a:gd name="T21" fmla="*/ 3 h 86"/>
                  <a:gd name="T22" fmla="*/ 78 w 189"/>
                  <a:gd name="T23" fmla="*/ 2 h 86"/>
                  <a:gd name="T24" fmla="*/ 89 w 189"/>
                  <a:gd name="T25" fmla="*/ 1 h 86"/>
                  <a:gd name="T26" fmla="*/ 98 w 189"/>
                  <a:gd name="T27" fmla="*/ 0 h 86"/>
                  <a:gd name="T28" fmla="*/ 107 w 189"/>
                  <a:gd name="T29" fmla="*/ 0 h 86"/>
                  <a:gd name="T30" fmla="*/ 116 w 189"/>
                  <a:gd name="T31" fmla="*/ 1 h 86"/>
                  <a:gd name="T32" fmla="*/ 124 w 189"/>
                  <a:gd name="T33" fmla="*/ 3 h 86"/>
                  <a:gd name="T34" fmla="*/ 131 w 189"/>
                  <a:gd name="T35" fmla="*/ 5 h 86"/>
                  <a:gd name="T36" fmla="*/ 139 w 189"/>
                  <a:gd name="T37" fmla="*/ 7 h 86"/>
                  <a:gd name="T38" fmla="*/ 147 w 189"/>
                  <a:gd name="T39" fmla="*/ 11 h 86"/>
                  <a:gd name="T40" fmla="*/ 159 w 189"/>
                  <a:gd name="T41" fmla="*/ 18 h 86"/>
                  <a:gd name="T42" fmla="*/ 168 w 189"/>
                  <a:gd name="T43" fmla="*/ 26 h 86"/>
                  <a:gd name="T44" fmla="*/ 176 w 189"/>
                  <a:gd name="T45" fmla="*/ 33 h 86"/>
                  <a:gd name="T46" fmla="*/ 181 w 189"/>
                  <a:gd name="T47" fmla="*/ 40 h 86"/>
                  <a:gd name="T48" fmla="*/ 187 w 189"/>
                  <a:gd name="T49" fmla="*/ 49 h 86"/>
                  <a:gd name="T50" fmla="*/ 180 w 189"/>
                  <a:gd name="T51" fmla="*/ 62 h 86"/>
                  <a:gd name="T52" fmla="*/ 178 w 189"/>
                  <a:gd name="T53" fmla="*/ 58 h 86"/>
                  <a:gd name="T54" fmla="*/ 169 w 189"/>
                  <a:gd name="T55" fmla="*/ 48 h 86"/>
                  <a:gd name="T56" fmla="*/ 163 w 189"/>
                  <a:gd name="T57" fmla="*/ 41 h 86"/>
                  <a:gd name="T58" fmla="*/ 156 w 189"/>
                  <a:gd name="T59" fmla="*/ 35 h 86"/>
                  <a:gd name="T60" fmla="*/ 145 w 189"/>
                  <a:gd name="T61" fmla="*/ 29 h 86"/>
                  <a:gd name="T62" fmla="*/ 134 w 189"/>
                  <a:gd name="T63" fmla="*/ 25 h 86"/>
                  <a:gd name="T64" fmla="*/ 126 w 189"/>
                  <a:gd name="T65" fmla="*/ 22 h 86"/>
                  <a:gd name="T66" fmla="*/ 119 w 189"/>
                  <a:gd name="T67" fmla="*/ 19 h 86"/>
                  <a:gd name="T68" fmla="*/ 111 w 189"/>
                  <a:gd name="T69" fmla="*/ 17 h 86"/>
                  <a:gd name="T70" fmla="*/ 103 w 189"/>
                  <a:gd name="T71" fmla="*/ 16 h 86"/>
                  <a:gd name="T72" fmla="*/ 94 w 189"/>
                  <a:gd name="T73" fmla="*/ 16 h 86"/>
                  <a:gd name="T74" fmla="*/ 84 w 189"/>
                  <a:gd name="T75" fmla="*/ 15 h 86"/>
                  <a:gd name="T76" fmla="*/ 75 w 189"/>
                  <a:gd name="T77" fmla="*/ 16 h 86"/>
                  <a:gd name="T78" fmla="*/ 67 w 189"/>
                  <a:gd name="T79" fmla="*/ 18 h 86"/>
                  <a:gd name="T80" fmla="*/ 58 w 189"/>
                  <a:gd name="T81" fmla="*/ 21 h 86"/>
                  <a:gd name="T82" fmla="*/ 52 w 189"/>
                  <a:gd name="T83" fmla="*/ 24 h 86"/>
                  <a:gd name="T84" fmla="*/ 46 w 189"/>
                  <a:gd name="T85" fmla="*/ 27 h 86"/>
                  <a:gd name="T86" fmla="*/ 39 w 189"/>
                  <a:gd name="T87" fmla="*/ 31 h 86"/>
                  <a:gd name="T88" fmla="*/ 29 w 189"/>
                  <a:gd name="T89" fmla="*/ 40 h 86"/>
                  <a:gd name="T90" fmla="*/ 21 w 189"/>
                  <a:gd name="T91" fmla="*/ 50 h 86"/>
                  <a:gd name="T92" fmla="*/ 14 w 189"/>
                  <a:gd name="T93" fmla="*/ 59 h 86"/>
                  <a:gd name="T94" fmla="*/ 9 w 189"/>
                  <a:gd name="T95" fmla="*/ 68 h 86"/>
                  <a:gd name="T96" fmla="*/ 6 w 189"/>
                  <a:gd name="T97" fmla="*/ 76 h 86"/>
                  <a:gd name="T98" fmla="*/ 4 w 189"/>
                  <a:gd name="T99" fmla="*/ 81 h 86"/>
                  <a:gd name="T100" fmla="*/ 0 w 189"/>
                  <a:gd name="T101" fmla="*/ 61 h 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9"/>
                  <a:gd name="T154" fmla="*/ 0 h 86"/>
                  <a:gd name="T155" fmla="*/ 189 w 189"/>
                  <a:gd name="T156" fmla="*/ 86 h 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9" h="86">
                    <a:moveTo>
                      <a:pt x="0" y="61"/>
                    </a:moveTo>
                    <a:lnTo>
                      <a:pt x="0" y="61"/>
                    </a:lnTo>
                    <a:lnTo>
                      <a:pt x="0" y="59"/>
                    </a:lnTo>
                    <a:lnTo>
                      <a:pt x="2" y="56"/>
                    </a:lnTo>
                    <a:lnTo>
                      <a:pt x="4" y="53"/>
                    </a:lnTo>
                    <a:lnTo>
                      <a:pt x="5" y="51"/>
                    </a:lnTo>
                    <a:lnTo>
                      <a:pt x="6" y="49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11" y="41"/>
                    </a:lnTo>
                    <a:lnTo>
                      <a:pt x="13" y="38"/>
                    </a:lnTo>
                    <a:lnTo>
                      <a:pt x="15" y="35"/>
                    </a:lnTo>
                    <a:lnTo>
                      <a:pt x="17" y="33"/>
                    </a:lnTo>
                    <a:lnTo>
                      <a:pt x="19" y="30"/>
                    </a:lnTo>
                    <a:lnTo>
                      <a:pt x="22" y="28"/>
                    </a:lnTo>
                    <a:lnTo>
                      <a:pt x="26" y="25"/>
                    </a:lnTo>
                    <a:lnTo>
                      <a:pt x="29" y="23"/>
                    </a:lnTo>
                    <a:lnTo>
                      <a:pt x="32" y="19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2" y="13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9" y="10"/>
                    </a:lnTo>
                    <a:lnTo>
                      <a:pt x="51" y="9"/>
                    </a:lnTo>
                    <a:lnTo>
                      <a:pt x="54" y="8"/>
                    </a:lnTo>
                    <a:lnTo>
                      <a:pt x="56" y="7"/>
                    </a:lnTo>
                    <a:lnTo>
                      <a:pt x="58" y="6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67" y="4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3" y="1"/>
                    </a:lnTo>
                    <a:lnTo>
                      <a:pt x="116" y="1"/>
                    </a:lnTo>
                    <a:lnTo>
                      <a:pt x="118" y="1"/>
                    </a:lnTo>
                    <a:lnTo>
                      <a:pt x="121" y="2"/>
                    </a:lnTo>
                    <a:lnTo>
                      <a:pt x="124" y="3"/>
                    </a:lnTo>
                    <a:lnTo>
                      <a:pt x="126" y="3"/>
                    </a:lnTo>
                    <a:lnTo>
                      <a:pt x="128" y="4"/>
                    </a:lnTo>
                    <a:lnTo>
                      <a:pt x="131" y="5"/>
                    </a:lnTo>
                    <a:lnTo>
                      <a:pt x="134" y="6"/>
                    </a:lnTo>
                    <a:lnTo>
                      <a:pt x="137" y="6"/>
                    </a:lnTo>
                    <a:lnTo>
                      <a:pt x="139" y="7"/>
                    </a:lnTo>
                    <a:lnTo>
                      <a:pt x="141" y="8"/>
                    </a:lnTo>
                    <a:lnTo>
                      <a:pt x="143" y="9"/>
                    </a:lnTo>
                    <a:lnTo>
                      <a:pt x="147" y="11"/>
                    </a:lnTo>
                    <a:lnTo>
                      <a:pt x="151" y="13"/>
                    </a:lnTo>
                    <a:lnTo>
                      <a:pt x="155" y="15"/>
                    </a:lnTo>
                    <a:lnTo>
                      <a:pt x="159" y="18"/>
                    </a:lnTo>
                    <a:lnTo>
                      <a:pt x="162" y="21"/>
                    </a:lnTo>
                    <a:lnTo>
                      <a:pt x="165" y="24"/>
                    </a:lnTo>
                    <a:lnTo>
                      <a:pt x="168" y="26"/>
                    </a:lnTo>
                    <a:lnTo>
                      <a:pt x="170" y="29"/>
                    </a:lnTo>
                    <a:lnTo>
                      <a:pt x="173" y="31"/>
                    </a:lnTo>
                    <a:lnTo>
                      <a:pt x="176" y="33"/>
                    </a:lnTo>
                    <a:lnTo>
                      <a:pt x="178" y="35"/>
                    </a:lnTo>
                    <a:lnTo>
                      <a:pt x="180" y="38"/>
                    </a:lnTo>
                    <a:lnTo>
                      <a:pt x="181" y="40"/>
                    </a:lnTo>
                    <a:lnTo>
                      <a:pt x="183" y="43"/>
                    </a:lnTo>
                    <a:lnTo>
                      <a:pt x="185" y="46"/>
                    </a:lnTo>
                    <a:lnTo>
                      <a:pt x="187" y="49"/>
                    </a:lnTo>
                    <a:lnTo>
                      <a:pt x="188" y="51"/>
                    </a:lnTo>
                    <a:lnTo>
                      <a:pt x="189" y="52"/>
                    </a:lnTo>
                    <a:lnTo>
                      <a:pt x="180" y="62"/>
                    </a:lnTo>
                    <a:lnTo>
                      <a:pt x="180" y="61"/>
                    </a:lnTo>
                    <a:lnTo>
                      <a:pt x="179" y="60"/>
                    </a:lnTo>
                    <a:lnTo>
                      <a:pt x="178" y="58"/>
                    </a:lnTo>
                    <a:lnTo>
                      <a:pt x="176" y="55"/>
                    </a:lnTo>
                    <a:lnTo>
                      <a:pt x="172" y="52"/>
                    </a:lnTo>
                    <a:lnTo>
                      <a:pt x="169" y="48"/>
                    </a:lnTo>
                    <a:lnTo>
                      <a:pt x="167" y="46"/>
                    </a:lnTo>
                    <a:lnTo>
                      <a:pt x="165" y="44"/>
                    </a:lnTo>
                    <a:lnTo>
                      <a:pt x="163" y="41"/>
                    </a:lnTo>
                    <a:lnTo>
                      <a:pt x="161" y="40"/>
                    </a:lnTo>
                    <a:lnTo>
                      <a:pt x="158" y="37"/>
                    </a:lnTo>
                    <a:lnTo>
                      <a:pt x="156" y="35"/>
                    </a:lnTo>
                    <a:lnTo>
                      <a:pt x="151" y="33"/>
                    </a:lnTo>
                    <a:lnTo>
                      <a:pt x="149" y="32"/>
                    </a:lnTo>
                    <a:lnTo>
                      <a:pt x="145" y="29"/>
                    </a:lnTo>
                    <a:lnTo>
                      <a:pt x="142" y="28"/>
                    </a:lnTo>
                    <a:lnTo>
                      <a:pt x="138" y="26"/>
                    </a:lnTo>
                    <a:lnTo>
                      <a:pt x="134" y="25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26" y="22"/>
                    </a:lnTo>
                    <a:lnTo>
                      <a:pt x="124" y="21"/>
                    </a:lnTo>
                    <a:lnTo>
                      <a:pt x="122" y="21"/>
                    </a:lnTo>
                    <a:lnTo>
                      <a:pt x="119" y="19"/>
                    </a:lnTo>
                    <a:lnTo>
                      <a:pt x="117" y="18"/>
                    </a:lnTo>
                    <a:lnTo>
                      <a:pt x="114" y="18"/>
                    </a:lnTo>
                    <a:lnTo>
                      <a:pt x="111" y="17"/>
                    </a:lnTo>
                    <a:lnTo>
                      <a:pt x="108" y="17"/>
                    </a:lnTo>
                    <a:lnTo>
                      <a:pt x="105" y="16"/>
                    </a:lnTo>
                    <a:lnTo>
                      <a:pt x="103" y="16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4" y="16"/>
                    </a:lnTo>
                    <a:lnTo>
                      <a:pt x="91" y="16"/>
                    </a:lnTo>
                    <a:lnTo>
                      <a:pt x="87" y="15"/>
                    </a:lnTo>
                    <a:lnTo>
                      <a:pt x="84" y="15"/>
                    </a:lnTo>
                    <a:lnTo>
                      <a:pt x="81" y="15"/>
                    </a:lnTo>
                    <a:lnTo>
                      <a:pt x="78" y="16"/>
                    </a:lnTo>
                    <a:lnTo>
                      <a:pt x="75" y="16"/>
                    </a:lnTo>
                    <a:lnTo>
                      <a:pt x="72" y="17"/>
                    </a:lnTo>
                    <a:lnTo>
                      <a:pt x="69" y="17"/>
                    </a:lnTo>
                    <a:lnTo>
                      <a:pt x="67" y="18"/>
                    </a:lnTo>
                    <a:lnTo>
                      <a:pt x="63" y="18"/>
                    </a:lnTo>
                    <a:lnTo>
                      <a:pt x="61" y="19"/>
                    </a:lnTo>
                    <a:lnTo>
                      <a:pt x="58" y="21"/>
                    </a:lnTo>
                    <a:lnTo>
                      <a:pt x="56" y="22"/>
                    </a:lnTo>
                    <a:lnTo>
                      <a:pt x="54" y="23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39" y="31"/>
                    </a:lnTo>
                    <a:lnTo>
                      <a:pt x="35" y="33"/>
                    </a:lnTo>
                    <a:lnTo>
                      <a:pt x="32" y="37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4" y="47"/>
                    </a:lnTo>
                    <a:lnTo>
                      <a:pt x="21" y="50"/>
                    </a:lnTo>
                    <a:lnTo>
                      <a:pt x="18" y="53"/>
                    </a:lnTo>
                    <a:lnTo>
                      <a:pt x="16" y="56"/>
                    </a:lnTo>
                    <a:lnTo>
                      <a:pt x="14" y="59"/>
                    </a:lnTo>
                    <a:lnTo>
                      <a:pt x="12" y="62"/>
                    </a:lnTo>
                    <a:lnTo>
                      <a:pt x="10" y="65"/>
                    </a:lnTo>
                    <a:lnTo>
                      <a:pt x="9" y="68"/>
                    </a:lnTo>
                    <a:lnTo>
                      <a:pt x="8" y="71"/>
                    </a:lnTo>
                    <a:lnTo>
                      <a:pt x="7" y="74"/>
                    </a:lnTo>
                    <a:lnTo>
                      <a:pt x="6" y="76"/>
                    </a:lnTo>
                    <a:lnTo>
                      <a:pt x="5" y="78"/>
                    </a:lnTo>
                    <a:lnTo>
                      <a:pt x="5" y="79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43"/>
              <p:cNvSpPr>
                <a:spLocks/>
              </p:cNvSpPr>
              <p:nvPr/>
            </p:nvSpPr>
            <p:spPr bwMode="auto">
              <a:xfrm>
                <a:off x="972" y="2657"/>
                <a:ext cx="105" cy="105"/>
              </a:xfrm>
              <a:custGeom>
                <a:avLst/>
                <a:gdLst>
                  <a:gd name="T0" fmla="*/ 0 w 105"/>
                  <a:gd name="T1" fmla="*/ 84 h 105"/>
                  <a:gd name="T2" fmla="*/ 0 w 105"/>
                  <a:gd name="T3" fmla="*/ 81 h 105"/>
                  <a:gd name="T4" fmla="*/ 1 w 105"/>
                  <a:gd name="T5" fmla="*/ 74 h 105"/>
                  <a:gd name="T6" fmla="*/ 3 w 105"/>
                  <a:gd name="T7" fmla="*/ 68 h 105"/>
                  <a:gd name="T8" fmla="*/ 4 w 105"/>
                  <a:gd name="T9" fmla="*/ 63 h 105"/>
                  <a:gd name="T10" fmla="*/ 6 w 105"/>
                  <a:gd name="T11" fmla="*/ 59 h 105"/>
                  <a:gd name="T12" fmla="*/ 10 w 105"/>
                  <a:gd name="T13" fmla="*/ 52 h 105"/>
                  <a:gd name="T14" fmla="*/ 12 w 105"/>
                  <a:gd name="T15" fmla="*/ 47 h 105"/>
                  <a:gd name="T16" fmla="*/ 16 w 105"/>
                  <a:gd name="T17" fmla="*/ 42 h 105"/>
                  <a:gd name="T18" fmla="*/ 20 w 105"/>
                  <a:gd name="T19" fmla="*/ 37 h 105"/>
                  <a:gd name="T20" fmla="*/ 24 w 105"/>
                  <a:gd name="T21" fmla="*/ 31 h 105"/>
                  <a:gd name="T22" fmla="*/ 31 w 105"/>
                  <a:gd name="T23" fmla="*/ 25 h 105"/>
                  <a:gd name="T24" fmla="*/ 37 w 105"/>
                  <a:gd name="T25" fmla="*/ 21 h 105"/>
                  <a:gd name="T26" fmla="*/ 43 w 105"/>
                  <a:gd name="T27" fmla="*/ 17 h 105"/>
                  <a:gd name="T28" fmla="*/ 50 w 105"/>
                  <a:gd name="T29" fmla="*/ 13 h 105"/>
                  <a:gd name="T30" fmla="*/ 57 w 105"/>
                  <a:gd name="T31" fmla="*/ 8 h 105"/>
                  <a:gd name="T32" fmla="*/ 63 w 105"/>
                  <a:gd name="T33" fmla="*/ 6 h 105"/>
                  <a:gd name="T34" fmla="*/ 68 w 105"/>
                  <a:gd name="T35" fmla="*/ 4 h 105"/>
                  <a:gd name="T36" fmla="*/ 75 w 105"/>
                  <a:gd name="T37" fmla="*/ 2 h 105"/>
                  <a:gd name="T38" fmla="*/ 79 w 105"/>
                  <a:gd name="T39" fmla="*/ 1 h 105"/>
                  <a:gd name="T40" fmla="*/ 84 w 105"/>
                  <a:gd name="T41" fmla="*/ 1 h 105"/>
                  <a:gd name="T42" fmla="*/ 90 w 105"/>
                  <a:gd name="T43" fmla="*/ 0 h 105"/>
                  <a:gd name="T44" fmla="*/ 97 w 105"/>
                  <a:gd name="T45" fmla="*/ 0 h 105"/>
                  <a:gd name="T46" fmla="*/ 102 w 105"/>
                  <a:gd name="T47" fmla="*/ 0 h 105"/>
                  <a:gd name="T48" fmla="*/ 104 w 105"/>
                  <a:gd name="T49" fmla="*/ 1 h 105"/>
                  <a:gd name="T50" fmla="*/ 89 w 105"/>
                  <a:gd name="T51" fmla="*/ 18 h 105"/>
                  <a:gd name="T52" fmla="*/ 88 w 105"/>
                  <a:gd name="T53" fmla="*/ 18 h 105"/>
                  <a:gd name="T54" fmla="*/ 85 w 105"/>
                  <a:gd name="T55" fmla="*/ 18 h 105"/>
                  <a:gd name="T56" fmla="*/ 80 w 105"/>
                  <a:gd name="T57" fmla="*/ 18 h 105"/>
                  <a:gd name="T58" fmla="*/ 74 w 105"/>
                  <a:gd name="T59" fmla="*/ 19 h 105"/>
                  <a:gd name="T60" fmla="*/ 66 w 105"/>
                  <a:gd name="T61" fmla="*/ 22 h 105"/>
                  <a:gd name="T62" fmla="*/ 62 w 105"/>
                  <a:gd name="T63" fmla="*/ 23 h 105"/>
                  <a:gd name="T64" fmla="*/ 57 w 105"/>
                  <a:gd name="T65" fmla="*/ 25 h 105"/>
                  <a:gd name="T66" fmla="*/ 53 w 105"/>
                  <a:gd name="T67" fmla="*/ 27 h 105"/>
                  <a:gd name="T68" fmla="*/ 47 w 105"/>
                  <a:gd name="T69" fmla="*/ 31 h 105"/>
                  <a:gd name="T70" fmla="*/ 42 w 105"/>
                  <a:gd name="T71" fmla="*/ 35 h 105"/>
                  <a:gd name="T72" fmla="*/ 38 w 105"/>
                  <a:gd name="T73" fmla="*/ 40 h 105"/>
                  <a:gd name="T74" fmla="*/ 32 w 105"/>
                  <a:gd name="T75" fmla="*/ 44 h 105"/>
                  <a:gd name="T76" fmla="*/ 27 w 105"/>
                  <a:gd name="T77" fmla="*/ 49 h 105"/>
                  <a:gd name="T78" fmla="*/ 23 w 105"/>
                  <a:gd name="T79" fmla="*/ 54 h 105"/>
                  <a:gd name="T80" fmla="*/ 20 w 105"/>
                  <a:gd name="T81" fmla="*/ 61 h 105"/>
                  <a:gd name="T82" fmla="*/ 16 w 105"/>
                  <a:gd name="T83" fmla="*/ 66 h 105"/>
                  <a:gd name="T84" fmla="*/ 14 w 105"/>
                  <a:gd name="T85" fmla="*/ 71 h 105"/>
                  <a:gd name="T86" fmla="*/ 12 w 105"/>
                  <a:gd name="T87" fmla="*/ 76 h 105"/>
                  <a:gd name="T88" fmla="*/ 11 w 105"/>
                  <a:gd name="T89" fmla="*/ 82 h 105"/>
                  <a:gd name="T90" fmla="*/ 10 w 105"/>
                  <a:gd name="T91" fmla="*/ 86 h 105"/>
                  <a:gd name="T92" fmla="*/ 7 w 105"/>
                  <a:gd name="T93" fmla="*/ 90 h 105"/>
                  <a:gd name="T94" fmla="*/ 7 w 105"/>
                  <a:gd name="T95" fmla="*/ 94 h 105"/>
                  <a:gd name="T96" fmla="*/ 6 w 105"/>
                  <a:gd name="T97" fmla="*/ 98 h 105"/>
                  <a:gd name="T98" fmla="*/ 6 w 105"/>
                  <a:gd name="T99" fmla="*/ 103 h 105"/>
                  <a:gd name="T100" fmla="*/ 6 w 105"/>
                  <a:gd name="T101" fmla="*/ 105 h 105"/>
                  <a:gd name="T102" fmla="*/ 0 w 105"/>
                  <a:gd name="T103" fmla="*/ 85 h 1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05"/>
                  <a:gd name="T158" fmla="*/ 105 w 105"/>
                  <a:gd name="T159" fmla="*/ 105 h 1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05">
                    <a:moveTo>
                      <a:pt x="0" y="85"/>
                    </a:moveTo>
                    <a:lnTo>
                      <a:pt x="0" y="84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4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7" y="55"/>
                    </a:lnTo>
                    <a:lnTo>
                      <a:pt x="10" y="52"/>
                    </a:lnTo>
                    <a:lnTo>
                      <a:pt x="11" y="50"/>
                    </a:lnTo>
                    <a:lnTo>
                      <a:pt x="12" y="47"/>
                    </a:lnTo>
                    <a:lnTo>
                      <a:pt x="14" y="45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20" y="37"/>
                    </a:lnTo>
                    <a:lnTo>
                      <a:pt x="22" y="33"/>
                    </a:lnTo>
                    <a:lnTo>
                      <a:pt x="24" y="31"/>
                    </a:lnTo>
                    <a:lnTo>
                      <a:pt x="27" y="28"/>
                    </a:lnTo>
                    <a:lnTo>
                      <a:pt x="31" y="25"/>
                    </a:lnTo>
                    <a:lnTo>
                      <a:pt x="34" y="23"/>
                    </a:lnTo>
                    <a:lnTo>
                      <a:pt x="37" y="21"/>
                    </a:lnTo>
                    <a:lnTo>
                      <a:pt x="40" y="19"/>
                    </a:lnTo>
                    <a:lnTo>
                      <a:pt x="43" y="17"/>
                    </a:lnTo>
                    <a:lnTo>
                      <a:pt x="47" y="15"/>
                    </a:lnTo>
                    <a:lnTo>
                      <a:pt x="50" y="13"/>
                    </a:lnTo>
                    <a:lnTo>
                      <a:pt x="54" y="10"/>
                    </a:lnTo>
                    <a:lnTo>
                      <a:pt x="57" y="8"/>
                    </a:lnTo>
                    <a:lnTo>
                      <a:pt x="60" y="7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8" y="4"/>
                    </a:lnTo>
                    <a:lnTo>
                      <a:pt x="71" y="3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89" y="18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7" y="18"/>
                    </a:lnTo>
                    <a:lnTo>
                      <a:pt x="74" y="19"/>
                    </a:lnTo>
                    <a:lnTo>
                      <a:pt x="70" y="20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2" y="23"/>
                    </a:lnTo>
                    <a:lnTo>
                      <a:pt x="59" y="24"/>
                    </a:lnTo>
                    <a:lnTo>
                      <a:pt x="57" y="25"/>
                    </a:lnTo>
                    <a:lnTo>
                      <a:pt x="55" y="26"/>
                    </a:lnTo>
                    <a:lnTo>
                      <a:pt x="53" y="27"/>
                    </a:lnTo>
                    <a:lnTo>
                      <a:pt x="49" y="29"/>
                    </a:lnTo>
                    <a:lnTo>
                      <a:pt x="47" y="31"/>
                    </a:lnTo>
                    <a:lnTo>
                      <a:pt x="44" y="32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38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30" y="47"/>
                    </a:lnTo>
                    <a:lnTo>
                      <a:pt x="27" y="49"/>
                    </a:lnTo>
                    <a:lnTo>
                      <a:pt x="24" y="52"/>
                    </a:lnTo>
                    <a:lnTo>
                      <a:pt x="23" y="54"/>
                    </a:lnTo>
                    <a:lnTo>
                      <a:pt x="21" y="58"/>
                    </a:lnTo>
                    <a:lnTo>
                      <a:pt x="20" y="61"/>
                    </a:lnTo>
                    <a:lnTo>
                      <a:pt x="18" y="63"/>
                    </a:lnTo>
                    <a:lnTo>
                      <a:pt x="16" y="66"/>
                    </a:lnTo>
                    <a:lnTo>
                      <a:pt x="15" y="68"/>
                    </a:lnTo>
                    <a:lnTo>
                      <a:pt x="14" y="71"/>
                    </a:lnTo>
                    <a:lnTo>
                      <a:pt x="13" y="73"/>
                    </a:lnTo>
                    <a:lnTo>
                      <a:pt x="12" y="76"/>
                    </a:lnTo>
                    <a:lnTo>
                      <a:pt x="11" y="79"/>
                    </a:lnTo>
                    <a:lnTo>
                      <a:pt x="11" y="82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9" y="88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6" y="101"/>
                    </a:lnTo>
                    <a:lnTo>
                      <a:pt x="6" y="103"/>
                    </a:lnTo>
                    <a:lnTo>
                      <a:pt x="6" y="104"/>
                    </a:lnTo>
                    <a:lnTo>
                      <a:pt x="6" y="10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44"/>
              <p:cNvSpPr>
                <a:spLocks/>
              </p:cNvSpPr>
              <p:nvPr/>
            </p:nvSpPr>
            <p:spPr bwMode="auto">
              <a:xfrm>
                <a:off x="919" y="2547"/>
                <a:ext cx="433" cy="420"/>
              </a:xfrm>
              <a:custGeom>
                <a:avLst/>
                <a:gdLst>
                  <a:gd name="T0" fmla="*/ 152 w 433"/>
                  <a:gd name="T1" fmla="*/ 119 h 420"/>
                  <a:gd name="T2" fmla="*/ 142 w 433"/>
                  <a:gd name="T3" fmla="*/ 149 h 420"/>
                  <a:gd name="T4" fmla="*/ 141 w 433"/>
                  <a:gd name="T5" fmla="*/ 180 h 420"/>
                  <a:gd name="T6" fmla="*/ 150 w 433"/>
                  <a:gd name="T7" fmla="*/ 219 h 420"/>
                  <a:gd name="T8" fmla="*/ 172 w 433"/>
                  <a:gd name="T9" fmla="*/ 249 h 420"/>
                  <a:gd name="T10" fmla="*/ 201 w 433"/>
                  <a:gd name="T11" fmla="*/ 268 h 420"/>
                  <a:gd name="T12" fmla="*/ 238 w 433"/>
                  <a:gd name="T13" fmla="*/ 278 h 420"/>
                  <a:gd name="T14" fmla="*/ 277 w 433"/>
                  <a:gd name="T15" fmla="*/ 278 h 420"/>
                  <a:gd name="T16" fmla="*/ 317 w 433"/>
                  <a:gd name="T17" fmla="*/ 270 h 420"/>
                  <a:gd name="T18" fmla="*/ 354 w 433"/>
                  <a:gd name="T19" fmla="*/ 243 h 420"/>
                  <a:gd name="T20" fmla="*/ 382 w 433"/>
                  <a:gd name="T21" fmla="*/ 196 h 420"/>
                  <a:gd name="T22" fmla="*/ 394 w 433"/>
                  <a:gd name="T23" fmla="*/ 137 h 420"/>
                  <a:gd name="T24" fmla="*/ 377 w 433"/>
                  <a:gd name="T25" fmla="*/ 77 h 420"/>
                  <a:gd name="T26" fmla="*/ 324 w 433"/>
                  <a:gd name="T27" fmla="*/ 28 h 420"/>
                  <a:gd name="T28" fmla="*/ 241 w 433"/>
                  <a:gd name="T29" fmla="*/ 1 h 420"/>
                  <a:gd name="T30" fmla="*/ 169 w 433"/>
                  <a:gd name="T31" fmla="*/ 4 h 420"/>
                  <a:gd name="T32" fmla="*/ 115 w 433"/>
                  <a:gd name="T33" fmla="*/ 26 h 420"/>
                  <a:gd name="T34" fmla="*/ 75 w 433"/>
                  <a:gd name="T35" fmla="*/ 53 h 420"/>
                  <a:gd name="T36" fmla="*/ 51 w 433"/>
                  <a:gd name="T37" fmla="*/ 79 h 420"/>
                  <a:gd name="T38" fmla="*/ 1 w 433"/>
                  <a:gd name="T39" fmla="*/ 164 h 420"/>
                  <a:gd name="T40" fmla="*/ 1 w 433"/>
                  <a:gd name="T41" fmla="*/ 206 h 420"/>
                  <a:gd name="T42" fmla="*/ 11 w 433"/>
                  <a:gd name="T43" fmla="*/ 263 h 420"/>
                  <a:gd name="T44" fmla="*/ 40 w 433"/>
                  <a:gd name="T45" fmla="*/ 324 h 420"/>
                  <a:gd name="T46" fmla="*/ 95 w 433"/>
                  <a:gd name="T47" fmla="*/ 382 h 420"/>
                  <a:gd name="T48" fmla="*/ 166 w 433"/>
                  <a:gd name="T49" fmla="*/ 417 h 420"/>
                  <a:gd name="T50" fmla="*/ 238 w 433"/>
                  <a:gd name="T51" fmla="*/ 418 h 420"/>
                  <a:gd name="T52" fmla="*/ 303 w 433"/>
                  <a:gd name="T53" fmla="*/ 399 h 420"/>
                  <a:gd name="T54" fmla="*/ 353 w 433"/>
                  <a:gd name="T55" fmla="*/ 372 h 420"/>
                  <a:gd name="T56" fmla="*/ 384 w 433"/>
                  <a:gd name="T57" fmla="*/ 348 h 420"/>
                  <a:gd name="T58" fmla="*/ 362 w 433"/>
                  <a:gd name="T59" fmla="*/ 339 h 420"/>
                  <a:gd name="T60" fmla="*/ 329 w 433"/>
                  <a:gd name="T61" fmla="*/ 363 h 420"/>
                  <a:gd name="T62" fmla="*/ 280 w 433"/>
                  <a:gd name="T63" fmla="*/ 387 h 420"/>
                  <a:gd name="T64" fmla="*/ 218 w 433"/>
                  <a:gd name="T65" fmla="*/ 400 h 420"/>
                  <a:gd name="T66" fmla="*/ 149 w 433"/>
                  <a:gd name="T67" fmla="*/ 390 h 420"/>
                  <a:gd name="T68" fmla="*/ 84 w 433"/>
                  <a:gd name="T69" fmla="*/ 351 h 420"/>
                  <a:gd name="T70" fmla="*/ 45 w 433"/>
                  <a:gd name="T71" fmla="*/ 295 h 420"/>
                  <a:gd name="T72" fmla="*/ 25 w 433"/>
                  <a:gd name="T73" fmla="*/ 237 h 420"/>
                  <a:gd name="T74" fmla="*/ 18 w 433"/>
                  <a:gd name="T75" fmla="*/ 185 h 420"/>
                  <a:gd name="T76" fmla="*/ 18 w 433"/>
                  <a:gd name="T77" fmla="*/ 151 h 420"/>
                  <a:gd name="T78" fmla="*/ 76 w 433"/>
                  <a:gd name="T79" fmla="*/ 91 h 420"/>
                  <a:gd name="T80" fmla="*/ 100 w 433"/>
                  <a:gd name="T81" fmla="*/ 60 h 420"/>
                  <a:gd name="T82" fmla="*/ 139 w 433"/>
                  <a:gd name="T83" fmla="*/ 28 h 420"/>
                  <a:gd name="T84" fmla="*/ 166 w 433"/>
                  <a:gd name="T85" fmla="*/ 19 h 420"/>
                  <a:gd name="T86" fmla="*/ 199 w 433"/>
                  <a:gd name="T87" fmla="*/ 15 h 420"/>
                  <a:gd name="T88" fmla="*/ 232 w 433"/>
                  <a:gd name="T89" fmla="*/ 17 h 420"/>
                  <a:gd name="T90" fmla="*/ 266 w 433"/>
                  <a:gd name="T91" fmla="*/ 22 h 420"/>
                  <a:gd name="T92" fmla="*/ 297 w 433"/>
                  <a:gd name="T93" fmla="*/ 33 h 420"/>
                  <a:gd name="T94" fmla="*/ 325 w 433"/>
                  <a:gd name="T95" fmla="*/ 52 h 420"/>
                  <a:gd name="T96" fmla="*/ 351 w 433"/>
                  <a:gd name="T97" fmla="*/ 82 h 420"/>
                  <a:gd name="T98" fmla="*/ 369 w 433"/>
                  <a:gd name="T99" fmla="*/ 119 h 420"/>
                  <a:gd name="T100" fmla="*/ 374 w 433"/>
                  <a:gd name="T101" fmla="*/ 162 h 420"/>
                  <a:gd name="T102" fmla="*/ 358 w 433"/>
                  <a:gd name="T103" fmla="*/ 208 h 420"/>
                  <a:gd name="T104" fmla="*/ 324 w 433"/>
                  <a:gd name="T105" fmla="*/ 249 h 420"/>
                  <a:gd name="T106" fmla="*/ 284 w 433"/>
                  <a:gd name="T107" fmla="*/ 267 h 420"/>
                  <a:gd name="T108" fmla="*/ 245 w 433"/>
                  <a:gd name="T109" fmla="*/ 268 h 420"/>
                  <a:gd name="T110" fmla="*/ 212 w 433"/>
                  <a:gd name="T111" fmla="*/ 259 h 420"/>
                  <a:gd name="T112" fmla="*/ 184 w 433"/>
                  <a:gd name="T113" fmla="*/ 245 h 420"/>
                  <a:gd name="T114" fmla="*/ 161 w 433"/>
                  <a:gd name="T115" fmla="*/ 212 h 420"/>
                  <a:gd name="T116" fmla="*/ 151 w 433"/>
                  <a:gd name="T117" fmla="*/ 176 h 420"/>
                  <a:gd name="T118" fmla="*/ 154 w 433"/>
                  <a:gd name="T119" fmla="*/ 148 h 420"/>
                  <a:gd name="T120" fmla="*/ 166 w 433"/>
                  <a:gd name="T121" fmla="*/ 117 h 420"/>
                  <a:gd name="T122" fmla="*/ 196 w 433"/>
                  <a:gd name="T123" fmla="*/ 87 h 4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3"/>
                  <a:gd name="T187" fmla="*/ 0 h 420"/>
                  <a:gd name="T188" fmla="*/ 433 w 433"/>
                  <a:gd name="T189" fmla="*/ 420 h 4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3" h="420">
                    <a:moveTo>
                      <a:pt x="169" y="96"/>
                    </a:moveTo>
                    <a:lnTo>
                      <a:pt x="169" y="96"/>
                    </a:lnTo>
                    <a:lnTo>
                      <a:pt x="168" y="97"/>
                    </a:lnTo>
                    <a:lnTo>
                      <a:pt x="165" y="99"/>
                    </a:lnTo>
                    <a:lnTo>
                      <a:pt x="163" y="103"/>
                    </a:lnTo>
                    <a:lnTo>
                      <a:pt x="161" y="104"/>
                    </a:lnTo>
                    <a:lnTo>
                      <a:pt x="160" y="106"/>
                    </a:lnTo>
                    <a:lnTo>
                      <a:pt x="159" y="108"/>
                    </a:lnTo>
                    <a:lnTo>
                      <a:pt x="157" y="111"/>
                    </a:lnTo>
                    <a:lnTo>
                      <a:pt x="155" y="113"/>
                    </a:lnTo>
                    <a:lnTo>
                      <a:pt x="154" y="116"/>
                    </a:lnTo>
                    <a:lnTo>
                      <a:pt x="152" y="119"/>
                    </a:lnTo>
                    <a:lnTo>
                      <a:pt x="151" y="123"/>
                    </a:lnTo>
                    <a:lnTo>
                      <a:pt x="149" y="126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5"/>
                    </a:lnTo>
                    <a:lnTo>
                      <a:pt x="145" y="137"/>
                    </a:lnTo>
                    <a:lnTo>
                      <a:pt x="144" y="139"/>
                    </a:lnTo>
                    <a:lnTo>
                      <a:pt x="144" y="141"/>
                    </a:lnTo>
                    <a:lnTo>
                      <a:pt x="143" y="143"/>
                    </a:lnTo>
                    <a:lnTo>
                      <a:pt x="143" y="146"/>
                    </a:lnTo>
                    <a:lnTo>
                      <a:pt x="142" y="149"/>
                    </a:lnTo>
                    <a:lnTo>
                      <a:pt x="142" y="151"/>
                    </a:lnTo>
                    <a:lnTo>
                      <a:pt x="141" y="153"/>
                    </a:lnTo>
                    <a:lnTo>
                      <a:pt x="141" y="156"/>
                    </a:lnTo>
                    <a:lnTo>
                      <a:pt x="141" y="158"/>
                    </a:lnTo>
                    <a:lnTo>
                      <a:pt x="141" y="160"/>
                    </a:lnTo>
                    <a:lnTo>
                      <a:pt x="141" y="163"/>
                    </a:lnTo>
                    <a:lnTo>
                      <a:pt x="141" y="167"/>
                    </a:lnTo>
                    <a:lnTo>
                      <a:pt x="140" y="169"/>
                    </a:lnTo>
                    <a:lnTo>
                      <a:pt x="140" y="172"/>
                    </a:lnTo>
                    <a:lnTo>
                      <a:pt x="141" y="174"/>
                    </a:lnTo>
                    <a:lnTo>
                      <a:pt x="141" y="178"/>
                    </a:lnTo>
                    <a:lnTo>
                      <a:pt x="141" y="180"/>
                    </a:lnTo>
                    <a:lnTo>
                      <a:pt x="141" y="183"/>
                    </a:lnTo>
                    <a:lnTo>
                      <a:pt x="141" y="186"/>
                    </a:lnTo>
                    <a:lnTo>
                      <a:pt x="142" y="190"/>
                    </a:lnTo>
                    <a:lnTo>
                      <a:pt x="143" y="193"/>
                    </a:lnTo>
                    <a:lnTo>
                      <a:pt x="143" y="197"/>
                    </a:lnTo>
                    <a:lnTo>
                      <a:pt x="144" y="200"/>
                    </a:lnTo>
                    <a:lnTo>
                      <a:pt x="145" y="203"/>
                    </a:lnTo>
                    <a:lnTo>
                      <a:pt x="145" y="206"/>
                    </a:lnTo>
                    <a:lnTo>
                      <a:pt x="146" y="210"/>
                    </a:lnTo>
                    <a:lnTo>
                      <a:pt x="147" y="213"/>
                    </a:lnTo>
                    <a:lnTo>
                      <a:pt x="149" y="216"/>
                    </a:lnTo>
                    <a:lnTo>
                      <a:pt x="150" y="219"/>
                    </a:lnTo>
                    <a:lnTo>
                      <a:pt x="152" y="222"/>
                    </a:lnTo>
                    <a:lnTo>
                      <a:pt x="153" y="224"/>
                    </a:lnTo>
                    <a:lnTo>
                      <a:pt x="155" y="227"/>
                    </a:lnTo>
                    <a:lnTo>
                      <a:pt x="156" y="229"/>
                    </a:lnTo>
                    <a:lnTo>
                      <a:pt x="157" y="233"/>
                    </a:lnTo>
                    <a:lnTo>
                      <a:pt x="159" y="236"/>
                    </a:lnTo>
                    <a:lnTo>
                      <a:pt x="161" y="238"/>
                    </a:lnTo>
                    <a:lnTo>
                      <a:pt x="163" y="240"/>
                    </a:lnTo>
                    <a:lnTo>
                      <a:pt x="164" y="242"/>
                    </a:lnTo>
                    <a:lnTo>
                      <a:pt x="166" y="245"/>
                    </a:lnTo>
                    <a:lnTo>
                      <a:pt x="169" y="247"/>
                    </a:lnTo>
                    <a:lnTo>
                      <a:pt x="172" y="249"/>
                    </a:lnTo>
                    <a:lnTo>
                      <a:pt x="174" y="250"/>
                    </a:lnTo>
                    <a:lnTo>
                      <a:pt x="176" y="252"/>
                    </a:lnTo>
                    <a:lnTo>
                      <a:pt x="178" y="255"/>
                    </a:lnTo>
                    <a:lnTo>
                      <a:pt x="180" y="257"/>
                    </a:lnTo>
                    <a:lnTo>
                      <a:pt x="182" y="258"/>
                    </a:lnTo>
                    <a:lnTo>
                      <a:pt x="185" y="260"/>
                    </a:lnTo>
                    <a:lnTo>
                      <a:pt x="188" y="262"/>
                    </a:lnTo>
                    <a:lnTo>
                      <a:pt x="190" y="263"/>
                    </a:lnTo>
                    <a:lnTo>
                      <a:pt x="194" y="264"/>
                    </a:lnTo>
                    <a:lnTo>
                      <a:pt x="196" y="266"/>
                    </a:lnTo>
                    <a:lnTo>
                      <a:pt x="199" y="267"/>
                    </a:lnTo>
                    <a:lnTo>
                      <a:pt x="201" y="268"/>
                    </a:lnTo>
                    <a:lnTo>
                      <a:pt x="204" y="269"/>
                    </a:lnTo>
                    <a:lnTo>
                      <a:pt x="207" y="270"/>
                    </a:lnTo>
                    <a:lnTo>
                      <a:pt x="210" y="272"/>
                    </a:lnTo>
                    <a:lnTo>
                      <a:pt x="214" y="272"/>
                    </a:lnTo>
                    <a:lnTo>
                      <a:pt x="217" y="273"/>
                    </a:lnTo>
                    <a:lnTo>
                      <a:pt x="219" y="274"/>
                    </a:lnTo>
                    <a:lnTo>
                      <a:pt x="222" y="276"/>
                    </a:lnTo>
                    <a:lnTo>
                      <a:pt x="225" y="276"/>
                    </a:lnTo>
                    <a:lnTo>
                      <a:pt x="228" y="277"/>
                    </a:lnTo>
                    <a:lnTo>
                      <a:pt x="231" y="277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1" y="278"/>
                    </a:lnTo>
                    <a:lnTo>
                      <a:pt x="244" y="279"/>
                    </a:lnTo>
                    <a:lnTo>
                      <a:pt x="248" y="279"/>
                    </a:lnTo>
                    <a:lnTo>
                      <a:pt x="251" y="279"/>
                    </a:lnTo>
                    <a:lnTo>
                      <a:pt x="254" y="279"/>
                    </a:lnTo>
                    <a:lnTo>
                      <a:pt x="258" y="279"/>
                    </a:lnTo>
                    <a:lnTo>
                      <a:pt x="261" y="280"/>
                    </a:lnTo>
                    <a:lnTo>
                      <a:pt x="264" y="279"/>
                    </a:lnTo>
                    <a:lnTo>
                      <a:pt x="268" y="279"/>
                    </a:lnTo>
                    <a:lnTo>
                      <a:pt x="271" y="279"/>
                    </a:lnTo>
                    <a:lnTo>
                      <a:pt x="274" y="279"/>
                    </a:lnTo>
                    <a:lnTo>
                      <a:pt x="277" y="278"/>
                    </a:lnTo>
                    <a:lnTo>
                      <a:pt x="281" y="278"/>
                    </a:lnTo>
                    <a:lnTo>
                      <a:pt x="284" y="278"/>
                    </a:lnTo>
                    <a:lnTo>
                      <a:pt x="288" y="278"/>
                    </a:lnTo>
                    <a:lnTo>
                      <a:pt x="290" y="277"/>
                    </a:lnTo>
                    <a:lnTo>
                      <a:pt x="294" y="276"/>
                    </a:lnTo>
                    <a:lnTo>
                      <a:pt x="297" y="276"/>
                    </a:lnTo>
                    <a:lnTo>
                      <a:pt x="301" y="274"/>
                    </a:lnTo>
                    <a:lnTo>
                      <a:pt x="304" y="273"/>
                    </a:lnTo>
                    <a:lnTo>
                      <a:pt x="307" y="273"/>
                    </a:lnTo>
                    <a:lnTo>
                      <a:pt x="310" y="272"/>
                    </a:lnTo>
                    <a:lnTo>
                      <a:pt x="314" y="272"/>
                    </a:lnTo>
                    <a:lnTo>
                      <a:pt x="317" y="270"/>
                    </a:lnTo>
                    <a:lnTo>
                      <a:pt x="320" y="269"/>
                    </a:lnTo>
                    <a:lnTo>
                      <a:pt x="324" y="268"/>
                    </a:lnTo>
                    <a:lnTo>
                      <a:pt x="326" y="266"/>
                    </a:lnTo>
                    <a:lnTo>
                      <a:pt x="329" y="264"/>
                    </a:lnTo>
                    <a:lnTo>
                      <a:pt x="332" y="262"/>
                    </a:lnTo>
                    <a:lnTo>
                      <a:pt x="335" y="260"/>
                    </a:lnTo>
                    <a:lnTo>
                      <a:pt x="338" y="258"/>
                    </a:lnTo>
                    <a:lnTo>
                      <a:pt x="341" y="255"/>
                    </a:lnTo>
                    <a:lnTo>
                      <a:pt x="345" y="252"/>
                    </a:lnTo>
                    <a:lnTo>
                      <a:pt x="348" y="249"/>
                    </a:lnTo>
                    <a:lnTo>
                      <a:pt x="351" y="246"/>
                    </a:lnTo>
                    <a:lnTo>
                      <a:pt x="354" y="243"/>
                    </a:lnTo>
                    <a:lnTo>
                      <a:pt x="357" y="240"/>
                    </a:lnTo>
                    <a:lnTo>
                      <a:pt x="359" y="236"/>
                    </a:lnTo>
                    <a:lnTo>
                      <a:pt x="362" y="233"/>
                    </a:lnTo>
                    <a:lnTo>
                      <a:pt x="364" y="228"/>
                    </a:lnTo>
                    <a:lnTo>
                      <a:pt x="367" y="225"/>
                    </a:lnTo>
                    <a:lnTo>
                      <a:pt x="370" y="221"/>
                    </a:lnTo>
                    <a:lnTo>
                      <a:pt x="372" y="217"/>
                    </a:lnTo>
                    <a:lnTo>
                      <a:pt x="374" y="213"/>
                    </a:lnTo>
                    <a:lnTo>
                      <a:pt x="377" y="208"/>
                    </a:lnTo>
                    <a:lnTo>
                      <a:pt x="378" y="204"/>
                    </a:lnTo>
                    <a:lnTo>
                      <a:pt x="381" y="200"/>
                    </a:lnTo>
                    <a:lnTo>
                      <a:pt x="382" y="196"/>
                    </a:lnTo>
                    <a:lnTo>
                      <a:pt x="384" y="191"/>
                    </a:lnTo>
                    <a:lnTo>
                      <a:pt x="385" y="186"/>
                    </a:lnTo>
                    <a:lnTo>
                      <a:pt x="387" y="181"/>
                    </a:lnTo>
                    <a:lnTo>
                      <a:pt x="389" y="177"/>
                    </a:lnTo>
                    <a:lnTo>
                      <a:pt x="390" y="172"/>
                    </a:lnTo>
                    <a:lnTo>
                      <a:pt x="391" y="167"/>
                    </a:lnTo>
                    <a:lnTo>
                      <a:pt x="393" y="162"/>
                    </a:lnTo>
                    <a:lnTo>
                      <a:pt x="393" y="157"/>
                    </a:lnTo>
                    <a:lnTo>
                      <a:pt x="393" y="152"/>
                    </a:lnTo>
                    <a:lnTo>
                      <a:pt x="394" y="147"/>
                    </a:lnTo>
                    <a:lnTo>
                      <a:pt x="394" y="142"/>
                    </a:lnTo>
                    <a:lnTo>
                      <a:pt x="394" y="137"/>
                    </a:lnTo>
                    <a:lnTo>
                      <a:pt x="394" y="132"/>
                    </a:lnTo>
                    <a:lnTo>
                      <a:pt x="393" y="127"/>
                    </a:lnTo>
                    <a:lnTo>
                      <a:pt x="393" y="121"/>
                    </a:lnTo>
                    <a:lnTo>
                      <a:pt x="392" y="116"/>
                    </a:lnTo>
                    <a:lnTo>
                      <a:pt x="391" y="111"/>
                    </a:lnTo>
                    <a:lnTo>
                      <a:pt x="390" y="107"/>
                    </a:lnTo>
                    <a:lnTo>
                      <a:pt x="389" y="102"/>
                    </a:lnTo>
                    <a:lnTo>
                      <a:pt x="386" y="97"/>
                    </a:lnTo>
                    <a:lnTo>
                      <a:pt x="384" y="92"/>
                    </a:lnTo>
                    <a:lnTo>
                      <a:pt x="382" y="87"/>
                    </a:lnTo>
                    <a:lnTo>
                      <a:pt x="380" y="83"/>
                    </a:lnTo>
                    <a:lnTo>
                      <a:pt x="377" y="77"/>
                    </a:lnTo>
                    <a:lnTo>
                      <a:pt x="375" y="73"/>
                    </a:lnTo>
                    <a:lnTo>
                      <a:pt x="371" y="69"/>
                    </a:lnTo>
                    <a:lnTo>
                      <a:pt x="368" y="64"/>
                    </a:lnTo>
                    <a:lnTo>
                      <a:pt x="364" y="60"/>
                    </a:lnTo>
                    <a:lnTo>
                      <a:pt x="360" y="55"/>
                    </a:lnTo>
                    <a:lnTo>
                      <a:pt x="356" y="51"/>
                    </a:lnTo>
                    <a:lnTo>
                      <a:pt x="351" y="47"/>
                    </a:lnTo>
                    <a:lnTo>
                      <a:pt x="346" y="43"/>
                    </a:lnTo>
                    <a:lnTo>
                      <a:pt x="341" y="39"/>
                    </a:lnTo>
                    <a:lnTo>
                      <a:pt x="335" y="36"/>
                    </a:lnTo>
                    <a:lnTo>
                      <a:pt x="330" y="31"/>
                    </a:lnTo>
                    <a:lnTo>
                      <a:pt x="324" y="28"/>
                    </a:lnTo>
                    <a:lnTo>
                      <a:pt x="317" y="25"/>
                    </a:lnTo>
                    <a:lnTo>
                      <a:pt x="310" y="22"/>
                    </a:lnTo>
                    <a:lnTo>
                      <a:pt x="304" y="19"/>
                    </a:lnTo>
                    <a:lnTo>
                      <a:pt x="296" y="16"/>
                    </a:lnTo>
                    <a:lnTo>
                      <a:pt x="289" y="14"/>
                    </a:lnTo>
                    <a:lnTo>
                      <a:pt x="282" y="10"/>
                    </a:lnTo>
                    <a:lnTo>
                      <a:pt x="274" y="8"/>
                    </a:lnTo>
                    <a:lnTo>
                      <a:pt x="268" y="6"/>
                    </a:lnTo>
                    <a:lnTo>
                      <a:pt x="261" y="4"/>
                    </a:lnTo>
                    <a:lnTo>
                      <a:pt x="254" y="3"/>
                    </a:lnTo>
                    <a:lnTo>
                      <a:pt x="248" y="2"/>
                    </a:lnTo>
                    <a:lnTo>
                      <a:pt x="241" y="1"/>
                    </a:lnTo>
                    <a:lnTo>
                      <a:pt x="234" y="0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6" y="0"/>
                    </a:lnTo>
                    <a:lnTo>
                      <a:pt x="209" y="0"/>
                    </a:lnTo>
                    <a:lnTo>
                      <a:pt x="204" y="0"/>
                    </a:lnTo>
                    <a:lnTo>
                      <a:pt x="199" y="0"/>
                    </a:lnTo>
                    <a:lnTo>
                      <a:pt x="193" y="0"/>
                    </a:lnTo>
                    <a:lnTo>
                      <a:pt x="186" y="1"/>
                    </a:lnTo>
                    <a:lnTo>
                      <a:pt x="181" y="2"/>
                    </a:lnTo>
                    <a:lnTo>
                      <a:pt x="176" y="3"/>
                    </a:lnTo>
                    <a:lnTo>
                      <a:pt x="169" y="4"/>
                    </a:lnTo>
                    <a:lnTo>
                      <a:pt x="165" y="5"/>
                    </a:lnTo>
                    <a:lnTo>
                      <a:pt x="160" y="7"/>
                    </a:lnTo>
                    <a:lnTo>
                      <a:pt x="155" y="8"/>
                    </a:lnTo>
                    <a:lnTo>
                      <a:pt x="150" y="10"/>
                    </a:lnTo>
                    <a:lnTo>
                      <a:pt x="145" y="11"/>
                    </a:lnTo>
                    <a:lnTo>
                      <a:pt x="140" y="14"/>
                    </a:lnTo>
                    <a:lnTo>
                      <a:pt x="136" y="16"/>
                    </a:lnTo>
                    <a:lnTo>
                      <a:pt x="132" y="18"/>
                    </a:lnTo>
                    <a:lnTo>
                      <a:pt x="128" y="20"/>
                    </a:lnTo>
                    <a:lnTo>
                      <a:pt x="123" y="22"/>
                    </a:lnTo>
                    <a:lnTo>
                      <a:pt x="119" y="24"/>
                    </a:lnTo>
                    <a:lnTo>
                      <a:pt x="115" y="26"/>
                    </a:lnTo>
                    <a:lnTo>
                      <a:pt x="111" y="28"/>
                    </a:lnTo>
                    <a:lnTo>
                      <a:pt x="107" y="30"/>
                    </a:lnTo>
                    <a:lnTo>
                      <a:pt x="103" y="33"/>
                    </a:lnTo>
                    <a:lnTo>
                      <a:pt x="99" y="36"/>
                    </a:lnTo>
                    <a:lnTo>
                      <a:pt x="96" y="38"/>
                    </a:lnTo>
                    <a:lnTo>
                      <a:pt x="93" y="40"/>
                    </a:lnTo>
                    <a:lnTo>
                      <a:pt x="90" y="42"/>
                    </a:lnTo>
                    <a:lnTo>
                      <a:pt x="87" y="45"/>
                    </a:lnTo>
                    <a:lnTo>
                      <a:pt x="84" y="47"/>
                    </a:lnTo>
                    <a:lnTo>
                      <a:pt x="80" y="49"/>
                    </a:lnTo>
                    <a:lnTo>
                      <a:pt x="77" y="51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71" y="58"/>
                    </a:lnTo>
                    <a:lnTo>
                      <a:pt x="69" y="60"/>
                    </a:lnTo>
                    <a:lnTo>
                      <a:pt x="67" y="62"/>
                    </a:lnTo>
                    <a:lnTo>
                      <a:pt x="64" y="64"/>
                    </a:lnTo>
                    <a:lnTo>
                      <a:pt x="63" y="66"/>
                    </a:lnTo>
                    <a:lnTo>
                      <a:pt x="60" y="67"/>
                    </a:lnTo>
                    <a:lnTo>
                      <a:pt x="57" y="70"/>
                    </a:lnTo>
                    <a:lnTo>
                      <a:pt x="55" y="73"/>
                    </a:lnTo>
                    <a:lnTo>
                      <a:pt x="53" y="75"/>
                    </a:lnTo>
                    <a:lnTo>
                      <a:pt x="52" y="77"/>
                    </a:lnTo>
                    <a:lnTo>
                      <a:pt x="51" y="79"/>
                    </a:lnTo>
                    <a:lnTo>
                      <a:pt x="5" y="140"/>
                    </a:lnTo>
                    <a:lnTo>
                      <a:pt x="4" y="141"/>
                    </a:lnTo>
                    <a:lnTo>
                      <a:pt x="4" y="143"/>
                    </a:lnTo>
                    <a:lnTo>
                      <a:pt x="4" y="147"/>
                    </a:lnTo>
                    <a:lnTo>
                      <a:pt x="3" y="150"/>
                    </a:lnTo>
                    <a:lnTo>
                      <a:pt x="3" y="154"/>
                    </a:lnTo>
                    <a:lnTo>
                      <a:pt x="2" y="156"/>
                    </a:lnTo>
                    <a:lnTo>
                      <a:pt x="2" y="158"/>
                    </a:lnTo>
                    <a:lnTo>
                      <a:pt x="1" y="161"/>
                    </a:lnTo>
                    <a:lnTo>
                      <a:pt x="1" y="164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3"/>
                    </a:lnTo>
                    <a:lnTo>
                      <a:pt x="0" y="176"/>
                    </a:lnTo>
                    <a:lnTo>
                      <a:pt x="0" y="179"/>
                    </a:lnTo>
                    <a:lnTo>
                      <a:pt x="0" y="183"/>
                    </a:lnTo>
                    <a:lnTo>
                      <a:pt x="0" y="186"/>
                    </a:lnTo>
                    <a:lnTo>
                      <a:pt x="1" y="191"/>
                    </a:lnTo>
                    <a:lnTo>
                      <a:pt x="1" y="194"/>
                    </a:lnTo>
                    <a:lnTo>
                      <a:pt x="1" y="198"/>
                    </a:lnTo>
                    <a:lnTo>
                      <a:pt x="1" y="202"/>
                    </a:lnTo>
                    <a:lnTo>
                      <a:pt x="1" y="206"/>
                    </a:lnTo>
                    <a:lnTo>
                      <a:pt x="1" y="211"/>
                    </a:lnTo>
                    <a:lnTo>
                      <a:pt x="2" y="216"/>
                    </a:lnTo>
                    <a:lnTo>
                      <a:pt x="2" y="220"/>
                    </a:lnTo>
                    <a:lnTo>
                      <a:pt x="3" y="224"/>
                    </a:lnTo>
                    <a:lnTo>
                      <a:pt x="4" y="228"/>
                    </a:lnTo>
                    <a:lnTo>
                      <a:pt x="4" y="234"/>
                    </a:lnTo>
                    <a:lnTo>
                      <a:pt x="5" y="238"/>
                    </a:lnTo>
                    <a:lnTo>
                      <a:pt x="6" y="243"/>
                    </a:lnTo>
                    <a:lnTo>
                      <a:pt x="7" y="247"/>
                    </a:lnTo>
                    <a:lnTo>
                      <a:pt x="8" y="252"/>
                    </a:lnTo>
                    <a:lnTo>
                      <a:pt x="10" y="258"/>
                    </a:lnTo>
                    <a:lnTo>
                      <a:pt x="11" y="263"/>
                    </a:lnTo>
                    <a:lnTo>
                      <a:pt x="12" y="267"/>
                    </a:lnTo>
                    <a:lnTo>
                      <a:pt x="14" y="272"/>
                    </a:lnTo>
                    <a:lnTo>
                      <a:pt x="16" y="278"/>
                    </a:lnTo>
                    <a:lnTo>
                      <a:pt x="19" y="283"/>
                    </a:lnTo>
                    <a:lnTo>
                      <a:pt x="21" y="288"/>
                    </a:lnTo>
                    <a:lnTo>
                      <a:pt x="23" y="293"/>
                    </a:lnTo>
                    <a:lnTo>
                      <a:pt x="25" y="298"/>
                    </a:lnTo>
                    <a:lnTo>
                      <a:pt x="28" y="304"/>
                    </a:lnTo>
                    <a:lnTo>
                      <a:pt x="30" y="308"/>
                    </a:lnTo>
                    <a:lnTo>
                      <a:pt x="33" y="313"/>
                    </a:lnTo>
                    <a:lnTo>
                      <a:pt x="36" y="318"/>
                    </a:lnTo>
                    <a:lnTo>
                      <a:pt x="40" y="324"/>
                    </a:lnTo>
                    <a:lnTo>
                      <a:pt x="44" y="328"/>
                    </a:lnTo>
                    <a:lnTo>
                      <a:pt x="47" y="333"/>
                    </a:lnTo>
                    <a:lnTo>
                      <a:pt x="51" y="338"/>
                    </a:lnTo>
                    <a:lnTo>
                      <a:pt x="55" y="344"/>
                    </a:lnTo>
                    <a:lnTo>
                      <a:pt x="59" y="349"/>
                    </a:lnTo>
                    <a:lnTo>
                      <a:pt x="64" y="353"/>
                    </a:lnTo>
                    <a:lnTo>
                      <a:pt x="68" y="358"/>
                    </a:lnTo>
                    <a:lnTo>
                      <a:pt x="73" y="364"/>
                    </a:lnTo>
                    <a:lnTo>
                      <a:pt x="78" y="368"/>
                    </a:lnTo>
                    <a:lnTo>
                      <a:pt x="84" y="373"/>
                    </a:lnTo>
                    <a:lnTo>
                      <a:pt x="89" y="377"/>
                    </a:lnTo>
                    <a:lnTo>
                      <a:pt x="95" y="382"/>
                    </a:lnTo>
                    <a:lnTo>
                      <a:pt x="101" y="387"/>
                    </a:lnTo>
                    <a:lnTo>
                      <a:pt x="107" y="391"/>
                    </a:lnTo>
                    <a:lnTo>
                      <a:pt x="113" y="395"/>
                    </a:lnTo>
                    <a:lnTo>
                      <a:pt x="119" y="398"/>
                    </a:lnTo>
                    <a:lnTo>
                      <a:pt x="124" y="401"/>
                    </a:lnTo>
                    <a:lnTo>
                      <a:pt x="131" y="404"/>
                    </a:lnTo>
                    <a:lnTo>
                      <a:pt x="137" y="407"/>
                    </a:lnTo>
                    <a:lnTo>
                      <a:pt x="143" y="410"/>
                    </a:lnTo>
                    <a:lnTo>
                      <a:pt x="149" y="412"/>
                    </a:lnTo>
                    <a:lnTo>
                      <a:pt x="155" y="413"/>
                    </a:lnTo>
                    <a:lnTo>
                      <a:pt x="161" y="415"/>
                    </a:lnTo>
                    <a:lnTo>
                      <a:pt x="166" y="417"/>
                    </a:lnTo>
                    <a:lnTo>
                      <a:pt x="173" y="418"/>
                    </a:lnTo>
                    <a:lnTo>
                      <a:pt x="179" y="419"/>
                    </a:lnTo>
                    <a:lnTo>
                      <a:pt x="185" y="419"/>
                    </a:lnTo>
                    <a:lnTo>
                      <a:pt x="192" y="420"/>
                    </a:lnTo>
                    <a:lnTo>
                      <a:pt x="197" y="420"/>
                    </a:lnTo>
                    <a:lnTo>
                      <a:pt x="203" y="420"/>
                    </a:lnTo>
                    <a:lnTo>
                      <a:pt x="208" y="420"/>
                    </a:lnTo>
                    <a:lnTo>
                      <a:pt x="215" y="420"/>
                    </a:lnTo>
                    <a:lnTo>
                      <a:pt x="221" y="420"/>
                    </a:lnTo>
                    <a:lnTo>
                      <a:pt x="226" y="419"/>
                    </a:lnTo>
                    <a:lnTo>
                      <a:pt x="232" y="419"/>
                    </a:lnTo>
                    <a:lnTo>
                      <a:pt x="238" y="418"/>
                    </a:lnTo>
                    <a:lnTo>
                      <a:pt x="244" y="417"/>
                    </a:lnTo>
                    <a:lnTo>
                      <a:pt x="249" y="416"/>
                    </a:lnTo>
                    <a:lnTo>
                      <a:pt x="255" y="415"/>
                    </a:lnTo>
                    <a:lnTo>
                      <a:pt x="261" y="413"/>
                    </a:lnTo>
                    <a:lnTo>
                      <a:pt x="266" y="412"/>
                    </a:lnTo>
                    <a:lnTo>
                      <a:pt x="271" y="411"/>
                    </a:lnTo>
                    <a:lnTo>
                      <a:pt x="276" y="409"/>
                    </a:lnTo>
                    <a:lnTo>
                      <a:pt x="283" y="408"/>
                    </a:lnTo>
                    <a:lnTo>
                      <a:pt x="288" y="404"/>
                    </a:lnTo>
                    <a:lnTo>
                      <a:pt x="292" y="403"/>
                    </a:lnTo>
                    <a:lnTo>
                      <a:pt x="297" y="400"/>
                    </a:lnTo>
                    <a:lnTo>
                      <a:pt x="303" y="399"/>
                    </a:lnTo>
                    <a:lnTo>
                      <a:pt x="307" y="396"/>
                    </a:lnTo>
                    <a:lnTo>
                      <a:pt x="312" y="394"/>
                    </a:lnTo>
                    <a:lnTo>
                      <a:pt x="316" y="392"/>
                    </a:lnTo>
                    <a:lnTo>
                      <a:pt x="321" y="390"/>
                    </a:lnTo>
                    <a:lnTo>
                      <a:pt x="326" y="388"/>
                    </a:lnTo>
                    <a:lnTo>
                      <a:pt x="330" y="386"/>
                    </a:lnTo>
                    <a:lnTo>
                      <a:pt x="334" y="383"/>
                    </a:lnTo>
                    <a:lnTo>
                      <a:pt x="338" y="380"/>
                    </a:lnTo>
                    <a:lnTo>
                      <a:pt x="341" y="378"/>
                    </a:lnTo>
                    <a:lnTo>
                      <a:pt x="346" y="376"/>
                    </a:lnTo>
                    <a:lnTo>
                      <a:pt x="350" y="374"/>
                    </a:lnTo>
                    <a:lnTo>
                      <a:pt x="353" y="372"/>
                    </a:lnTo>
                    <a:lnTo>
                      <a:pt x="356" y="369"/>
                    </a:lnTo>
                    <a:lnTo>
                      <a:pt x="360" y="367"/>
                    </a:lnTo>
                    <a:lnTo>
                      <a:pt x="362" y="365"/>
                    </a:lnTo>
                    <a:lnTo>
                      <a:pt x="365" y="363"/>
                    </a:lnTo>
                    <a:lnTo>
                      <a:pt x="369" y="360"/>
                    </a:lnTo>
                    <a:lnTo>
                      <a:pt x="372" y="358"/>
                    </a:lnTo>
                    <a:lnTo>
                      <a:pt x="374" y="356"/>
                    </a:lnTo>
                    <a:lnTo>
                      <a:pt x="377" y="355"/>
                    </a:lnTo>
                    <a:lnTo>
                      <a:pt x="379" y="352"/>
                    </a:lnTo>
                    <a:lnTo>
                      <a:pt x="381" y="351"/>
                    </a:lnTo>
                    <a:lnTo>
                      <a:pt x="382" y="349"/>
                    </a:lnTo>
                    <a:lnTo>
                      <a:pt x="384" y="348"/>
                    </a:lnTo>
                    <a:lnTo>
                      <a:pt x="387" y="346"/>
                    </a:lnTo>
                    <a:lnTo>
                      <a:pt x="391" y="344"/>
                    </a:lnTo>
                    <a:lnTo>
                      <a:pt x="433" y="225"/>
                    </a:lnTo>
                    <a:lnTo>
                      <a:pt x="397" y="268"/>
                    </a:lnTo>
                    <a:lnTo>
                      <a:pt x="377" y="328"/>
                    </a:lnTo>
                    <a:lnTo>
                      <a:pt x="376" y="328"/>
                    </a:lnTo>
                    <a:lnTo>
                      <a:pt x="375" y="329"/>
                    </a:lnTo>
                    <a:lnTo>
                      <a:pt x="373" y="330"/>
                    </a:lnTo>
                    <a:lnTo>
                      <a:pt x="371" y="332"/>
                    </a:lnTo>
                    <a:lnTo>
                      <a:pt x="369" y="335"/>
                    </a:lnTo>
                    <a:lnTo>
                      <a:pt x="364" y="337"/>
                    </a:lnTo>
                    <a:lnTo>
                      <a:pt x="362" y="339"/>
                    </a:lnTo>
                    <a:lnTo>
                      <a:pt x="360" y="341"/>
                    </a:lnTo>
                    <a:lnTo>
                      <a:pt x="358" y="343"/>
                    </a:lnTo>
                    <a:lnTo>
                      <a:pt x="356" y="345"/>
                    </a:lnTo>
                    <a:lnTo>
                      <a:pt x="354" y="347"/>
                    </a:lnTo>
                    <a:lnTo>
                      <a:pt x="351" y="348"/>
                    </a:lnTo>
                    <a:lnTo>
                      <a:pt x="348" y="350"/>
                    </a:lnTo>
                    <a:lnTo>
                      <a:pt x="346" y="352"/>
                    </a:lnTo>
                    <a:lnTo>
                      <a:pt x="342" y="354"/>
                    </a:lnTo>
                    <a:lnTo>
                      <a:pt x="339" y="356"/>
                    </a:lnTo>
                    <a:lnTo>
                      <a:pt x="336" y="358"/>
                    </a:lnTo>
                    <a:lnTo>
                      <a:pt x="333" y="360"/>
                    </a:lnTo>
                    <a:lnTo>
                      <a:pt x="329" y="363"/>
                    </a:lnTo>
                    <a:lnTo>
                      <a:pt x="326" y="365"/>
                    </a:lnTo>
                    <a:lnTo>
                      <a:pt x="321" y="367"/>
                    </a:lnTo>
                    <a:lnTo>
                      <a:pt x="318" y="369"/>
                    </a:lnTo>
                    <a:lnTo>
                      <a:pt x="314" y="371"/>
                    </a:lnTo>
                    <a:lnTo>
                      <a:pt x="310" y="374"/>
                    </a:lnTo>
                    <a:lnTo>
                      <a:pt x="306" y="376"/>
                    </a:lnTo>
                    <a:lnTo>
                      <a:pt x="303" y="378"/>
                    </a:lnTo>
                    <a:lnTo>
                      <a:pt x="297" y="379"/>
                    </a:lnTo>
                    <a:lnTo>
                      <a:pt x="293" y="381"/>
                    </a:lnTo>
                    <a:lnTo>
                      <a:pt x="289" y="383"/>
                    </a:lnTo>
                    <a:lnTo>
                      <a:pt x="285" y="386"/>
                    </a:lnTo>
                    <a:lnTo>
                      <a:pt x="280" y="387"/>
                    </a:lnTo>
                    <a:lnTo>
                      <a:pt x="274" y="389"/>
                    </a:lnTo>
                    <a:lnTo>
                      <a:pt x="270" y="390"/>
                    </a:lnTo>
                    <a:lnTo>
                      <a:pt x="265" y="392"/>
                    </a:lnTo>
                    <a:lnTo>
                      <a:pt x="260" y="393"/>
                    </a:lnTo>
                    <a:lnTo>
                      <a:pt x="255" y="394"/>
                    </a:lnTo>
                    <a:lnTo>
                      <a:pt x="250" y="395"/>
                    </a:lnTo>
                    <a:lnTo>
                      <a:pt x="245" y="397"/>
                    </a:lnTo>
                    <a:lnTo>
                      <a:pt x="240" y="398"/>
                    </a:lnTo>
                    <a:lnTo>
                      <a:pt x="234" y="398"/>
                    </a:lnTo>
                    <a:lnTo>
                      <a:pt x="229" y="399"/>
                    </a:lnTo>
                    <a:lnTo>
                      <a:pt x="224" y="400"/>
                    </a:lnTo>
                    <a:lnTo>
                      <a:pt x="218" y="400"/>
                    </a:lnTo>
                    <a:lnTo>
                      <a:pt x="212" y="400"/>
                    </a:lnTo>
                    <a:lnTo>
                      <a:pt x="206" y="400"/>
                    </a:lnTo>
                    <a:lnTo>
                      <a:pt x="201" y="400"/>
                    </a:lnTo>
                    <a:lnTo>
                      <a:pt x="196" y="399"/>
                    </a:lnTo>
                    <a:lnTo>
                      <a:pt x="189" y="399"/>
                    </a:lnTo>
                    <a:lnTo>
                      <a:pt x="184" y="398"/>
                    </a:lnTo>
                    <a:lnTo>
                      <a:pt x="179" y="398"/>
                    </a:lnTo>
                    <a:lnTo>
                      <a:pt x="173" y="396"/>
                    </a:lnTo>
                    <a:lnTo>
                      <a:pt x="166" y="395"/>
                    </a:lnTo>
                    <a:lnTo>
                      <a:pt x="160" y="393"/>
                    </a:lnTo>
                    <a:lnTo>
                      <a:pt x="155" y="392"/>
                    </a:lnTo>
                    <a:lnTo>
                      <a:pt x="149" y="390"/>
                    </a:lnTo>
                    <a:lnTo>
                      <a:pt x="143" y="388"/>
                    </a:lnTo>
                    <a:lnTo>
                      <a:pt x="137" y="385"/>
                    </a:lnTo>
                    <a:lnTo>
                      <a:pt x="131" y="382"/>
                    </a:lnTo>
                    <a:lnTo>
                      <a:pt x="124" y="379"/>
                    </a:lnTo>
                    <a:lnTo>
                      <a:pt x="119" y="376"/>
                    </a:lnTo>
                    <a:lnTo>
                      <a:pt x="113" y="373"/>
                    </a:lnTo>
                    <a:lnTo>
                      <a:pt x="108" y="370"/>
                    </a:lnTo>
                    <a:lnTo>
                      <a:pt x="102" y="366"/>
                    </a:lnTo>
                    <a:lnTo>
                      <a:pt x="97" y="363"/>
                    </a:lnTo>
                    <a:lnTo>
                      <a:pt x="93" y="358"/>
                    </a:lnTo>
                    <a:lnTo>
                      <a:pt x="89" y="355"/>
                    </a:lnTo>
                    <a:lnTo>
                      <a:pt x="84" y="351"/>
                    </a:lnTo>
                    <a:lnTo>
                      <a:pt x="79" y="347"/>
                    </a:lnTo>
                    <a:lnTo>
                      <a:pt x="75" y="342"/>
                    </a:lnTo>
                    <a:lnTo>
                      <a:pt x="72" y="337"/>
                    </a:lnTo>
                    <a:lnTo>
                      <a:pt x="68" y="333"/>
                    </a:lnTo>
                    <a:lnTo>
                      <a:pt x="65" y="329"/>
                    </a:lnTo>
                    <a:lnTo>
                      <a:pt x="62" y="324"/>
                    </a:lnTo>
                    <a:lnTo>
                      <a:pt x="58" y="320"/>
                    </a:lnTo>
                    <a:lnTo>
                      <a:pt x="55" y="315"/>
                    </a:lnTo>
                    <a:lnTo>
                      <a:pt x="52" y="310"/>
                    </a:lnTo>
                    <a:lnTo>
                      <a:pt x="49" y="305"/>
                    </a:lnTo>
                    <a:lnTo>
                      <a:pt x="47" y="301"/>
                    </a:lnTo>
                    <a:lnTo>
                      <a:pt x="45" y="295"/>
                    </a:lnTo>
                    <a:lnTo>
                      <a:pt x="43" y="290"/>
                    </a:lnTo>
                    <a:lnTo>
                      <a:pt x="40" y="285"/>
                    </a:lnTo>
                    <a:lnTo>
                      <a:pt x="37" y="281"/>
                    </a:lnTo>
                    <a:lnTo>
                      <a:pt x="35" y="276"/>
                    </a:lnTo>
                    <a:lnTo>
                      <a:pt x="34" y="270"/>
                    </a:lnTo>
                    <a:lnTo>
                      <a:pt x="32" y="265"/>
                    </a:lnTo>
                    <a:lnTo>
                      <a:pt x="31" y="261"/>
                    </a:lnTo>
                    <a:lnTo>
                      <a:pt x="29" y="256"/>
                    </a:lnTo>
                    <a:lnTo>
                      <a:pt x="28" y="250"/>
                    </a:lnTo>
                    <a:lnTo>
                      <a:pt x="27" y="246"/>
                    </a:lnTo>
                    <a:lnTo>
                      <a:pt x="26" y="242"/>
                    </a:lnTo>
                    <a:lnTo>
                      <a:pt x="25" y="237"/>
                    </a:lnTo>
                    <a:lnTo>
                      <a:pt x="24" y="232"/>
                    </a:lnTo>
                    <a:lnTo>
                      <a:pt x="23" y="227"/>
                    </a:lnTo>
                    <a:lnTo>
                      <a:pt x="22" y="222"/>
                    </a:lnTo>
                    <a:lnTo>
                      <a:pt x="21" y="218"/>
                    </a:lnTo>
                    <a:lnTo>
                      <a:pt x="20" y="214"/>
                    </a:lnTo>
                    <a:lnTo>
                      <a:pt x="20" y="210"/>
                    </a:lnTo>
                    <a:lnTo>
                      <a:pt x="20" y="205"/>
                    </a:lnTo>
                    <a:lnTo>
                      <a:pt x="19" y="200"/>
                    </a:lnTo>
                    <a:lnTo>
                      <a:pt x="19" y="197"/>
                    </a:lnTo>
                    <a:lnTo>
                      <a:pt x="18" y="193"/>
                    </a:lnTo>
                    <a:lnTo>
                      <a:pt x="18" y="189"/>
                    </a:lnTo>
                    <a:lnTo>
                      <a:pt x="18" y="185"/>
                    </a:lnTo>
                    <a:lnTo>
                      <a:pt x="18" y="181"/>
                    </a:lnTo>
                    <a:lnTo>
                      <a:pt x="18" y="178"/>
                    </a:lnTo>
                    <a:lnTo>
                      <a:pt x="18" y="175"/>
                    </a:lnTo>
                    <a:lnTo>
                      <a:pt x="16" y="171"/>
                    </a:lnTo>
                    <a:lnTo>
                      <a:pt x="16" y="169"/>
                    </a:lnTo>
                    <a:lnTo>
                      <a:pt x="16" y="165"/>
                    </a:lnTo>
                    <a:lnTo>
                      <a:pt x="16" y="162"/>
                    </a:lnTo>
                    <a:lnTo>
                      <a:pt x="16" y="160"/>
                    </a:lnTo>
                    <a:lnTo>
                      <a:pt x="16" y="158"/>
                    </a:lnTo>
                    <a:lnTo>
                      <a:pt x="16" y="156"/>
                    </a:lnTo>
                    <a:lnTo>
                      <a:pt x="18" y="154"/>
                    </a:lnTo>
                    <a:lnTo>
                      <a:pt x="18" y="151"/>
                    </a:lnTo>
                    <a:lnTo>
                      <a:pt x="18" y="149"/>
                    </a:lnTo>
                    <a:lnTo>
                      <a:pt x="18" y="147"/>
                    </a:lnTo>
                    <a:lnTo>
                      <a:pt x="19" y="147"/>
                    </a:lnTo>
                    <a:lnTo>
                      <a:pt x="59" y="92"/>
                    </a:lnTo>
                    <a:lnTo>
                      <a:pt x="56" y="104"/>
                    </a:lnTo>
                    <a:lnTo>
                      <a:pt x="70" y="102"/>
                    </a:lnTo>
                    <a:lnTo>
                      <a:pt x="71" y="99"/>
                    </a:lnTo>
                    <a:lnTo>
                      <a:pt x="72" y="97"/>
                    </a:lnTo>
                    <a:lnTo>
                      <a:pt x="74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7" y="89"/>
                    </a:lnTo>
                    <a:lnTo>
                      <a:pt x="79" y="87"/>
                    </a:lnTo>
                    <a:lnTo>
                      <a:pt x="80" y="84"/>
                    </a:lnTo>
                    <a:lnTo>
                      <a:pt x="83" y="82"/>
                    </a:lnTo>
                    <a:lnTo>
                      <a:pt x="85" y="80"/>
                    </a:lnTo>
                    <a:lnTo>
                      <a:pt x="87" y="77"/>
                    </a:lnTo>
                    <a:lnTo>
                      <a:pt x="89" y="74"/>
                    </a:lnTo>
                    <a:lnTo>
                      <a:pt x="91" y="71"/>
                    </a:lnTo>
                    <a:lnTo>
                      <a:pt x="93" y="68"/>
                    </a:lnTo>
                    <a:lnTo>
                      <a:pt x="96" y="66"/>
                    </a:lnTo>
                    <a:lnTo>
                      <a:pt x="98" y="63"/>
                    </a:lnTo>
                    <a:lnTo>
                      <a:pt x="100" y="60"/>
                    </a:lnTo>
                    <a:lnTo>
                      <a:pt x="103" y="58"/>
                    </a:lnTo>
                    <a:lnTo>
                      <a:pt x="107" y="54"/>
                    </a:lnTo>
                    <a:lnTo>
                      <a:pt x="109" y="51"/>
                    </a:lnTo>
                    <a:lnTo>
                      <a:pt x="112" y="48"/>
                    </a:lnTo>
                    <a:lnTo>
                      <a:pt x="115" y="46"/>
                    </a:lnTo>
                    <a:lnTo>
                      <a:pt x="118" y="43"/>
                    </a:lnTo>
                    <a:lnTo>
                      <a:pt x="121" y="41"/>
                    </a:lnTo>
                    <a:lnTo>
                      <a:pt x="124" y="38"/>
                    </a:lnTo>
                    <a:lnTo>
                      <a:pt x="128" y="36"/>
                    </a:lnTo>
                    <a:lnTo>
                      <a:pt x="132" y="33"/>
                    </a:lnTo>
                    <a:lnTo>
                      <a:pt x="135" y="30"/>
                    </a:lnTo>
                    <a:lnTo>
                      <a:pt x="139" y="28"/>
                    </a:lnTo>
                    <a:lnTo>
                      <a:pt x="140" y="27"/>
                    </a:lnTo>
                    <a:lnTo>
                      <a:pt x="142" y="26"/>
                    </a:lnTo>
                    <a:lnTo>
                      <a:pt x="144" y="26"/>
                    </a:lnTo>
                    <a:lnTo>
                      <a:pt x="147" y="25"/>
                    </a:lnTo>
                    <a:lnTo>
                      <a:pt x="150" y="24"/>
                    </a:lnTo>
                    <a:lnTo>
                      <a:pt x="152" y="23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3" y="20"/>
                    </a:lnTo>
                    <a:lnTo>
                      <a:pt x="166" y="19"/>
                    </a:lnTo>
                    <a:lnTo>
                      <a:pt x="168" y="19"/>
                    </a:lnTo>
                    <a:lnTo>
                      <a:pt x="171" y="18"/>
                    </a:lnTo>
                    <a:lnTo>
                      <a:pt x="174" y="18"/>
                    </a:lnTo>
                    <a:lnTo>
                      <a:pt x="176" y="17"/>
                    </a:lnTo>
                    <a:lnTo>
                      <a:pt x="179" y="17"/>
                    </a:lnTo>
                    <a:lnTo>
                      <a:pt x="181" y="16"/>
                    </a:lnTo>
                    <a:lnTo>
                      <a:pt x="184" y="16"/>
                    </a:lnTo>
                    <a:lnTo>
                      <a:pt x="187" y="16"/>
                    </a:lnTo>
                    <a:lnTo>
                      <a:pt x="189" y="16"/>
                    </a:lnTo>
                    <a:lnTo>
                      <a:pt x="193" y="16"/>
                    </a:lnTo>
                    <a:lnTo>
                      <a:pt x="196" y="15"/>
                    </a:lnTo>
                    <a:lnTo>
                      <a:pt x="199" y="15"/>
                    </a:lnTo>
                    <a:lnTo>
                      <a:pt x="201" y="15"/>
                    </a:lnTo>
                    <a:lnTo>
                      <a:pt x="204" y="15"/>
                    </a:lnTo>
                    <a:lnTo>
                      <a:pt x="206" y="15"/>
                    </a:lnTo>
                    <a:lnTo>
                      <a:pt x="209" y="16"/>
                    </a:lnTo>
                    <a:lnTo>
                      <a:pt x="212" y="16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21" y="16"/>
                    </a:lnTo>
                    <a:lnTo>
                      <a:pt x="224" y="16"/>
                    </a:lnTo>
                    <a:lnTo>
                      <a:pt x="226" y="16"/>
                    </a:lnTo>
                    <a:lnTo>
                      <a:pt x="229" y="16"/>
                    </a:lnTo>
                    <a:lnTo>
                      <a:pt x="232" y="17"/>
                    </a:lnTo>
                    <a:lnTo>
                      <a:pt x="236" y="17"/>
                    </a:lnTo>
                    <a:lnTo>
                      <a:pt x="238" y="17"/>
                    </a:lnTo>
                    <a:lnTo>
                      <a:pt x="241" y="18"/>
                    </a:lnTo>
                    <a:lnTo>
                      <a:pt x="244" y="18"/>
                    </a:lnTo>
                    <a:lnTo>
                      <a:pt x="246" y="18"/>
                    </a:lnTo>
                    <a:lnTo>
                      <a:pt x="249" y="19"/>
                    </a:lnTo>
                    <a:lnTo>
                      <a:pt x="252" y="19"/>
                    </a:lnTo>
                    <a:lnTo>
                      <a:pt x="255" y="20"/>
                    </a:lnTo>
                    <a:lnTo>
                      <a:pt x="258" y="21"/>
                    </a:lnTo>
                    <a:lnTo>
                      <a:pt x="261" y="21"/>
                    </a:lnTo>
                    <a:lnTo>
                      <a:pt x="263" y="22"/>
                    </a:lnTo>
                    <a:lnTo>
                      <a:pt x="266" y="22"/>
                    </a:lnTo>
                    <a:lnTo>
                      <a:pt x="268" y="23"/>
                    </a:lnTo>
                    <a:lnTo>
                      <a:pt x="271" y="24"/>
                    </a:lnTo>
                    <a:lnTo>
                      <a:pt x="273" y="24"/>
                    </a:lnTo>
                    <a:lnTo>
                      <a:pt x="276" y="25"/>
                    </a:lnTo>
                    <a:lnTo>
                      <a:pt x="278" y="26"/>
                    </a:lnTo>
                    <a:lnTo>
                      <a:pt x="282" y="27"/>
                    </a:lnTo>
                    <a:lnTo>
                      <a:pt x="285" y="27"/>
                    </a:lnTo>
                    <a:lnTo>
                      <a:pt x="287" y="28"/>
                    </a:lnTo>
                    <a:lnTo>
                      <a:pt x="289" y="30"/>
                    </a:lnTo>
                    <a:lnTo>
                      <a:pt x="292" y="31"/>
                    </a:lnTo>
                    <a:lnTo>
                      <a:pt x="294" y="32"/>
                    </a:lnTo>
                    <a:lnTo>
                      <a:pt x="297" y="33"/>
                    </a:lnTo>
                    <a:lnTo>
                      <a:pt x="298" y="34"/>
                    </a:lnTo>
                    <a:lnTo>
                      <a:pt x="302" y="36"/>
                    </a:lnTo>
                    <a:lnTo>
                      <a:pt x="304" y="37"/>
                    </a:lnTo>
                    <a:lnTo>
                      <a:pt x="306" y="38"/>
                    </a:lnTo>
                    <a:lnTo>
                      <a:pt x="308" y="39"/>
                    </a:lnTo>
                    <a:lnTo>
                      <a:pt x="310" y="41"/>
                    </a:lnTo>
                    <a:lnTo>
                      <a:pt x="313" y="43"/>
                    </a:lnTo>
                    <a:lnTo>
                      <a:pt x="315" y="45"/>
                    </a:lnTo>
                    <a:lnTo>
                      <a:pt x="317" y="46"/>
                    </a:lnTo>
                    <a:lnTo>
                      <a:pt x="320" y="48"/>
                    </a:lnTo>
                    <a:lnTo>
                      <a:pt x="323" y="50"/>
                    </a:lnTo>
                    <a:lnTo>
                      <a:pt x="325" y="52"/>
                    </a:lnTo>
                    <a:lnTo>
                      <a:pt x="327" y="54"/>
                    </a:lnTo>
                    <a:lnTo>
                      <a:pt x="329" y="56"/>
                    </a:lnTo>
                    <a:lnTo>
                      <a:pt x="331" y="59"/>
                    </a:lnTo>
                    <a:lnTo>
                      <a:pt x="334" y="61"/>
                    </a:lnTo>
                    <a:lnTo>
                      <a:pt x="336" y="63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3" y="70"/>
                    </a:lnTo>
                    <a:lnTo>
                      <a:pt x="345" y="73"/>
                    </a:lnTo>
                    <a:lnTo>
                      <a:pt x="347" y="75"/>
                    </a:lnTo>
                    <a:lnTo>
                      <a:pt x="349" y="79"/>
                    </a:lnTo>
                    <a:lnTo>
                      <a:pt x="351" y="82"/>
                    </a:lnTo>
                    <a:lnTo>
                      <a:pt x="353" y="85"/>
                    </a:lnTo>
                    <a:lnTo>
                      <a:pt x="354" y="87"/>
                    </a:lnTo>
                    <a:lnTo>
                      <a:pt x="356" y="90"/>
                    </a:lnTo>
                    <a:lnTo>
                      <a:pt x="358" y="93"/>
                    </a:lnTo>
                    <a:lnTo>
                      <a:pt x="360" y="96"/>
                    </a:lnTo>
                    <a:lnTo>
                      <a:pt x="361" y="99"/>
                    </a:lnTo>
                    <a:lnTo>
                      <a:pt x="362" y="103"/>
                    </a:lnTo>
                    <a:lnTo>
                      <a:pt x="364" y="106"/>
                    </a:lnTo>
                    <a:lnTo>
                      <a:pt x="365" y="109"/>
                    </a:lnTo>
                    <a:lnTo>
                      <a:pt x="367" y="112"/>
                    </a:lnTo>
                    <a:lnTo>
                      <a:pt x="368" y="115"/>
                    </a:lnTo>
                    <a:lnTo>
                      <a:pt x="369" y="119"/>
                    </a:lnTo>
                    <a:lnTo>
                      <a:pt x="370" y="123"/>
                    </a:lnTo>
                    <a:lnTo>
                      <a:pt x="371" y="126"/>
                    </a:lnTo>
                    <a:lnTo>
                      <a:pt x="372" y="130"/>
                    </a:lnTo>
                    <a:lnTo>
                      <a:pt x="373" y="133"/>
                    </a:lnTo>
                    <a:lnTo>
                      <a:pt x="373" y="136"/>
                    </a:lnTo>
                    <a:lnTo>
                      <a:pt x="373" y="139"/>
                    </a:lnTo>
                    <a:lnTo>
                      <a:pt x="374" y="143"/>
                    </a:lnTo>
                    <a:lnTo>
                      <a:pt x="374" y="147"/>
                    </a:lnTo>
                    <a:lnTo>
                      <a:pt x="374" y="151"/>
                    </a:lnTo>
                    <a:lnTo>
                      <a:pt x="374" y="154"/>
                    </a:lnTo>
                    <a:lnTo>
                      <a:pt x="374" y="158"/>
                    </a:lnTo>
                    <a:lnTo>
                      <a:pt x="374" y="162"/>
                    </a:lnTo>
                    <a:lnTo>
                      <a:pt x="373" y="165"/>
                    </a:lnTo>
                    <a:lnTo>
                      <a:pt x="372" y="170"/>
                    </a:lnTo>
                    <a:lnTo>
                      <a:pt x="371" y="174"/>
                    </a:lnTo>
                    <a:lnTo>
                      <a:pt x="371" y="177"/>
                    </a:lnTo>
                    <a:lnTo>
                      <a:pt x="370" y="181"/>
                    </a:lnTo>
                    <a:lnTo>
                      <a:pt x="369" y="185"/>
                    </a:lnTo>
                    <a:lnTo>
                      <a:pt x="367" y="189"/>
                    </a:lnTo>
                    <a:lnTo>
                      <a:pt x="365" y="193"/>
                    </a:lnTo>
                    <a:lnTo>
                      <a:pt x="364" y="197"/>
                    </a:lnTo>
                    <a:lnTo>
                      <a:pt x="362" y="201"/>
                    </a:lnTo>
                    <a:lnTo>
                      <a:pt x="360" y="204"/>
                    </a:lnTo>
                    <a:lnTo>
                      <a:pt x="358" y="208"/>
                    </a:lnTo>
                    <a:lnTo>
                      <a:pt x="356" y="213"/>
                    </a:lnTo>
                    <a:lnTo>
                      <a:pt x="353" y="217"/>
                    </a:lnTo>
                    <a:lnTo>
                      <a:pt x="351" y="221"/>
                    </a:lnTo>
                    <a:lnTo>
                      <a:pt x="349" y="225"/>
                    </a:lnTo>
                    <a:lnTo>
                      <a:pt x="345" y="228"/>
                    </a:lnTo>
                    <a:lnTo>
                      <a:pt x="341" y="232"/>
                    </a:lnTo>
                    <a:lnTo>
                      <a:pt x="338" y="236"/>
                    </a:lnTo>
                    <a:lnTo>
                      <a:pt x="336" y="239"/>
                    </a:lnTo>
                    <a:lnTo>
                      <a:pt x="332" y="241"/>
                    </a:lnTo>
                    <a:lnTo>
                      <a:pt x="329" y="244"/>
                    </a:lnTo>
                    <a:lnTo>
                      <a:pt x="326" y="247"/>
                    </a:lnTo>
                    <a:lnTo>
                      <a:pt x="324" y="249"/>
                    </a:lnTo>
                    <a:lnTo>
                      <a:pt x="319" y="251"/>
                    </a:lnTo>
                    <a:lnTo>
                      <a:pt x="316" y="254"/>
                    </a:lnTo>
                    <a:lnTo>
                      <a:pt x="313" y="256"/>
                    </a:lnTo>
                    <a:lnTo>
                      <a:pt x="310" y="258"/>
                    </a:lnTo>
                    <a:lnTo>
                      <a:pt x="306" y="260"/>
                    </a:lnTo>
                    <a:lnTo>
                      <a:pt x="304" y="261"/>
                    </a:lnTo>
                    <a:lnTo>
                      <a:pt x="299" y="263"/>
                    </a:lnTo>
                    <a:lnTo>
                      <a:pt x="296" y="264"/>
                    </a:lnTo>
                    <a:lnTo>
                      <a:pt x="293" y="265"/>
                    </a:lnTo>
                    <a:lnTo>
                      <a:pt x="290" y="266"/>
                    </a:lnTo>
                    <a:lnTo>
                      <a:pt x="286" y="266"/>
                    </a:lnTo>
                    <a:lnTo>
                      <a:pt x="284" y="267"/>
                    </a:lnTo>
                    <a:lnTo>
                      <a:pt x="280" y="268"/>
                    </a:lnTo>
                    <a:lnTo>
                      <a:pt x="276" y="268"/>
                    </a:lnTo>
                    <a:lnTo>
                      <a:pt x="273" y="268"/>
                    </a:lnTo>
                    <a:lnTo>
                      <a:pt x="270" y="269"/>
                    </a:lnTo>
                    <a:lnTo>
                      <a:pt x="267" y="269"/>
                    </a:lnTo>
                    <a:lnTo>
                      <a:pt x="264" y="269"/>
                    </a:lnTo>
                    <a:lnTo>
                      <a:pt x="261" y="269"/>
                    </a:lnTo>
                    <a:lnTo>
                      <a:pt x="258" y="269"/>
                    </a:lnTo>
                    <a:lnTo>
                      <a:pt x="254" y="268"/>
                    </a:lnTo>
                    <a:lnTo>
                      <a:pt x="251" y="268"/>
                    </a:lnTo>
                    <a:lnTo>
                      <a:pt x="248" y="268"/>
                    </a:lnTo>
                    <a:lnTo>
                      <a:pt x="245" y="268"/>
                    </a:lnTo>
                    <a:lnTo>
                      <a:pt x="242" y="267"/>
                    </a:lnTo>
                    <a:lnTo>
                      <a:pt x="239" y="267"/>
                    </a:lnTo>
                    <a:lnTo>
                      <a:pt x="237" y="266"/>
                    </a:lnTo>
                    <a:lnTo>
                      <a:pt x="233" y="266"/>
                    </a:lnTo>
                    <a:lnTo>
                      <a:pt x="230" y="265"/>
                    </a:lnTo>
                    <a:lnTo>
                      <a:pt x="228" y="264"/>
                    </a:lnTo>
                    <a:lnTo>
                      <a:pt x="225" y="263"/>
                    </a:lnTo>
                    <a:lnTo>
                      <a:pt x="222" y="263"/>
                    </a:lnTo>
                    <a:lnTo>
                      <a:pt x="220" y="262"/>
                    </a:lnTo>
                    <a:lnTo>
                      <a:pt x="217" y="261"/>
                    </a:lnTo>
                    <a:lnTo>
                      <a:pt x="215" y="260"/>
                    </a:lnTo>
                    <a:lnTo>
                      <a:pt x="212" y="259"/>
                    </a:lnTo>
                    <a:lnTo>
                      <a:pt x="210" y="258"/>
                    </a:lnTo>
                    <a:lnTo>
                      <a:pt x="208" y="257"/>
                    </a:lnTo>
                    <a:lnTo>
                      <a:pt x="206" y="257"/>
                    </a:lnTo>
                    <a:lnTo>
                      <a:pt x="204" y="256"/>
                    </a:lnTo>
                    <a:lnTo>
                      <a:pt x="200" y="254"/>
                    </a:lnTo>
                    <a:lnTo>
                      <a:pt x="197" y="252"/>
                    </a:lnTo>
                    <a:lnTo>
                      <a:pt x="193" y="250"/>
                    </a:lnTo>
                    <a:lnTo>
                      <a:pt x="190" y="249"/>
                    </a:lnTo>
                    <a:lnTo>
                      <a:pt x="188" y="247"/>
                    </a:lnTo>
                    <a:lnTo>
                      <a:pt x="186" y="246"/>
                    </a:lnTo>
                    <a:lnTo>
                      <a:pt x="185" y="245"/>
                    </a:lnTo>
                    <a:lnTo>
                      <a:pt x="184" y="245"/>
                    </a:lnTo>
                    <a:lnTo>
                      <a:pt x="182" y="243"/>
                    </a:lnTo>
                    <a:lnTo>
                      <a:pt x="180" y="241"/>
                    </a:lnTo>
                    <a:lnTo>
                      <a:pt x="177" y="238"/>
                    </a:lnTo>
                    <a:lnTo>
                      <a:pt x="174" y="234"/>
                    </a:lnTo>
                    <a:lnTo>
                      <a:pt x="172" y="232"/>
                    </a:lnTo>
                    <a:lnTo>
                      <a:pt x="171" y="229"/>
                    </a:lnTo>
                    <a:lnTo>
                      <a:pt x="168" y="226"/>
                    </a:lnTo>
                    <a:lnTo>
                      <a:pt x="166" y="224"/>
                    </a:lnTo>
                    <a:lnTo>
                      <a:pt x="165" y="221"/>
                    </a:lnTo>
                    <a:lnTo>
                      <a:pt x="163" y="218"/>
                    </a:lnTo>
                    <a:lnTo>
                      <a:pt x="162" y="215"/>
                    </a:lnTo>
                    <a:lnTo>
                      <a:pt x="161" y="212"/>
                    </a:lnTo>
                    <a:lnTo>
                      <a:pt x="159" y="208"/>
                    </a:lnTo>
                    <a:lnTo>
                      <a:pt x="157" y="204"/>
                    </a:lnTo>
                    <a:lnTo>
                      <a:pt x="156" y="201"/>
                    </a:lnTo>
                    <a:lnTo>
                      <a:pt x="155" y="197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3" y="191"/>
                    </a:lnTo>
                    <a:lnTo>
                      <a:pt x="153" y="189"/>
                    </a:lnTo>
                    <a:lnTo>
                      <a:pt x="152" y="184"/>
                    </a:lnTo>
                    <a:lnTo>
                      <a:pt x="152" y="180"/>
                    </a:lnTo>
                    <a:lnTo>
                      <a:pt x="152" y="178"/>
                    </a:lnTo>
                    <a:lnTo>
                      <a:pt x="151" y="176"/>
                    </a:lnTo>
                    <a:lnTo>
                      <a:pt x="151" y="174"/>
                    </a:lnTo>
                    <a:lnTo>
                      <a:pt x="151" y="171"/>
                    </a:lnTo>
                    <a:lnTo>
                      <a:pt x="151" y="169"/>
                    </a:lnTo>
                    <a:lnTo>
                      <a:pt x="151" y="167"/>
                    </a:lnTo>
                    <a:lnTo>
                      <a:pt x="151" y="164"/>
                    </a:lnTo>
                    <a:lnTo>
                      <a:pt x="152" y="162"/>
                    </a:lnTo>
                    <a:lnTo>
                      <a:pt x="152" y="159"/>
                    </a:lnTo>
                    <a:lnTo>
                      <a:pt x="152" y="157"/>
                    </a:lnTo>
                    <a:lnTo>
                      <a:pt x="152" y="155"/>
                    </a:lnTo>
                    <a:lnTo>
                      <a:pt x="153" y="153"/>
                    </a:lnTo>
                    <a:lnTo>
                      <a:pt x="153" y="150"/>
                    </a:lnTo>
                    <a:lnTo>
                      <a:pt x="154" y="148"/>
                    </a:lnTo>
                    <a:lnTo>
                      <a:pt x="154" y="146"/>
                    </a:lnTo>
                    <a:lnTo>
                      <a:pt x="156" y="143"/>
                    </a:lnTo>
                    <a:lnTo>
                      <a:pt x="156" y="140"/>
                    </a:lnTo>
                    <a:lnTo>
                      <a:pt x="157" y="138"/>
                    </a:lnTo>
                    <a:lnTo>
                      <a:pt x="157" y="135"/>
                    </a:lnTo>
                    <a:lnTo>
                      <a:pt x="159" y="133"/>
                    </a:lnTo>
                    <a:lnTo>
                      <a:pt x="159" y="131"/>
                    </a:lnTo>
                    <a:lnTo>
                      <a:pt x="160" y="129"/>
                    </a:lnTo>
                    <a:lnTo>
                      <a:pt x="161" y="127"/>
                    </a:lnTo>
                    <a:lnTo>
                      <a:pt x="162" y="125"/>
                    </a:lnTo>
                    <a:lnTo>
                      <a:pt x="164" y="120"/>
                    </a:lnTo>
                    <a:lnTo>
                      <a:pt x="166" y="117"/>
                    </a:lnTo>
                    <a:lnTo>
                      <a:pt x="168" y="114"/>
                    </a:lnTo>
                    <a:lnTo>
                      <a:pt x="172" y="111"/>
                    </a:lnTo>
                    <a:lnTo>
                      <a:pt x="174" y="107"/>
                    </a:lnTo>
                    <a:lnTo>
                      <a:pt x="176" y="105"/>
                    </a:lnTo>
                    <a:lnTo>
                      <a:pt x="179" y="102"/>
                    </a:lnTo>
                    <a:lnTo>
                      <a:pt x="181" y="98"/>
                    </a:lnTo>
                    <a:lnTo>
                      <a:pt x="183" y="96"/>
                    </a:lnTo>
                    <a:lnTo>
                      <a:pt x="185" y="94"/>
                    </a:lnTo>
                    <a:lnTo>
                      <a:pt x="188" y="92"/>
                    </a:lnTo>
                    <a:lnTo>
                      <a:pt x="192" y="91"/>
                    </a:lnTo>
                    <a:lnTo>
                      <a:pt x="193" y="89"/>
                    </a:lnTo>
                    <a:lnTo>
                      <a:pt x="196" y="87"/>
                    </a:lnTo>
                    <a:lnTo>
                      <a:pt x="198" y="86"/>
                    </a:lnTo>
                    <a:lnTo>
                      <a:pt x="200" y="85"/>
                    </a:lnTo>
                    <a:lnTo>
                      <a:pt x="169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45"/>
              <p:cNvSpPr>
                <a:spLocks/>
              </p:cNvSpPr>
              <p:nvPr/>
            </p:nvSpPr>
            <p:spPr bwMode="auto">
              <a:xfrm>
                <a:off x="315" y="2133"/>
                <a:ext cx="318" cy="632"/>
              </a:xfrm>
              <a:custGeom>
                <a:avLst/>
                <a:gdLst>
                  <a:gd name="T0" fmla="*/ 0 w 318"/>
                  <a:gd name="T1" fmla="*/ 1 h 632"/>
                  <a:gd name="T2" fmla="*/ 288 w 318"/>
                  <a:gd name="T3" fmla="*/ 17 h 632"/>
                  <a:gd name="T4" fmla="*/ 282 w 318"/>
                  <a:gd name="T5" fmla="*/ 17 h 632"/>
                  <a:gd name="T6" fmla="*/ 276 w 318"/>
                  <a:gd name="T7" fmla="*/ 17 h 632"/>
                  <a:gd name="T8" fmla="*/ 269 w 318"/>
                  <a:gd name="T9" fmla="*/ 16 h 632"/>
                  <a:gd name="T10" fmla="*/ 261 w 318"/>
                  <a:gd name="T11" fmla="*/ 16 h 632"/>
                  <a:gd name="T12" fmla="*/ 251 w 318"/>
                  <a:gd name="T13" fmla="*/ 16 h 632"/>
                  <a:gd name="T14" fmla="*/ 239 w 318"/>
                  <a:gd name="T15" fmla="*/ 15 h 632"/>
                  <a:gd name="T16" fmla="*/ 227 w 318"/>
                  <a:gd name="T17" fmla="*/ 15 h 632"/>
                  <a:gd name="T18" fmla="*/ 214 w 318"/>
                  <a:gd name="T19" fmla="*/ 15 h 632"/>
                  <a:gd name="T20" fmla="*/ 200 w 318"/>
                  <a:gd name="T21" fmla="*/ 15 h 632"/>
                  <a:gd name="T22" fmla="*/ 184 w 318"/>
                  <a:gd name="T23" fmla="*/ 14 h 632"/>
                  <a:gd name="T24" fmla="*/ 169 w 318"/>
                  <a:gd name="T25" fmla="*/ 13 h 632"/>
                  <a:gd name="T26" fmla="*/ 152 w 318"/>
                  <a:gd name="T27" fmla="*/ 13 h 632"/>
                  <a:gd name="T28" fmla="*/ 135 w 318"/>
                  <a:gd name="T29" fmla="*/ 13 h 632"/>
                  <a:gd name="T30" fmla="*/ 117 w 318"/>
                  <a:gd name="T31" fmla="*/ 13 h 632"/>
                  <a:gd name="T32" fmla="*/ 100 w 318"/>
                  <a:gd name="T33" fmla="*/ 13 h 632"/>
                  <a:gd name="T34" fmla="*/ 81 w 318"/>
                  <a:gd name="T35" fmla="*/ 13 h 632"/>
                  <a:gd name="T36" fmla="*/ 63 w 318"/>
                  <a:gd name="T37" fmla="*/ 14 h 632"/>
                  <a:gd name="T38" fmla="*/ 44 w 318"/>
                  <a:gd name="T39" fmla="*/ 14 h 632"/>
                  <a:gd name="T40" fmla="*/ 26 w 318"/>
                  <a:gd name="T41" fmla="*/ 15 h 632"/>
                  <a:gd name="T42" fmla="*/ 15 w 318"/>
                  <a:gd name="T43" fmla="*/ 16 h 632"/>
                  <a:gd name="T44" fmla="*/ 15 w 318"/>
                  <a:gd name="T45" fmla="*/ 21 h 632"/>
                  <a:gd name="T46" fmla="*/ 15 w 318"/>
                  <a:gd name="T47" fmla="*/ 27 h 632"/>
                  <a:gd name="T48" fmla="*/ 15 w 318"/>
                  <a:gd name="T49" fmla="*/ 36 h 632"/>
                  <a:gd name="T50" fmla="*/ 15 w 318"/>
                  <a:gd name="T51" fmla="*/ 46 h 632"/>
                  <a:gd name="T52" fmla="*/ 15 w 318"/>
                  <a:gd name="T53" fmla="*/ 59 h 632"/>
                  <a:gd name="T54" fmla="*/ 15 w 318"/>
                  <a:gd name="T55" fmla="*/ 73 h 632"/>
                  <a:gd name="T56" fmla="*/ 15 w 318"/>
                  <a:gd name="T57" fmla="*/ 89 h 632"/>
                  <a:gd name="T58" fmla="*/ 15 w 318"/>
                  <a:gd name="T59" fmla="*/ 106 h 632"/>
                  <a:gd name="T60" fmla="*/ 15 w 318"/>
                  <a:gd name="T61" fmla="*/ 124 h 632"/>
                  <a:gd name="T62" fmla="*/ 16 w 318"/>
                  <a:gd name="T63" fmla="*/ 141 h 632"/>
                  <a:gd name="T64" fmla="*/ 16 w 318"/>
                  <a:gd name="T65" fmla="*/ 160 h 632"/>
                  <a:gd name="T66" fmla="*/ 16 w 318"/>
                  <a:gd name="T67" fmla="*/ 179 h 632"/>
                  <a:gd name="T68" fmla="*/ 16 w 318"/>
                  <a:gd name="T69" fmla="*/ 198 h 632"/>
                  <a:gd name="T70" fmla="*/ 16 w 318"/>
                  <a:gd name="T71" fmla="*/ 217 h 632"/>
                  <a:gd name="T72" fmla="*/ 16 w 318"/>
                  <a:gd name="T73" fmla="*/ 236 h 632"/>
                  <a:gd name="T74" fmla="*/ 16 w 318"/>
                  <a:gd name="T75" fmla="*/ 253 h 632"/>
                  <a:gd name="T76" fmla="*/ 16 w 318"/>
                  <a:gd name="T77" fmla="*/ 269 h 632"/>
                  <a:gd name="T78" fmla="*/ 17 w 318"/>
                  <a:gd name="T79" fmla="*/ 285 h 632"/>
                  <a:gd name="T80" fmla="*/ 17 w 318"/>
                  <a:gd name="T81" fmla="*/ 300 h 632"/>
                  <a:gd name="T82" fmla="*/ 17 w 318"/>
                  <a:gd name="T83" fmla="*/ 312 h 632"/>
                  <a:gd name="T84" fmla="*/ 17 w 318"/>
                  <a:gd name="T85" fmla="*/ 324 h 632"/>
                  <a:gd name="T86" fmla="*/ 17 w 318"/>
                  <a:gd name="T87" fmla="*/ 337 h 632"/>
                  <a:gd name="T88" fmla="*/ 17 w 318"/>
                  <a:gd name="T89" fmla="*/ 352 h 632"/>
                  <a:gd name="T90" fmla="*/ 17 w 318"/>
                  <a:gd name="T91" fmla="*/ 369 h 632"/>
                  <a:gd name="T92" fmla="*/ 17 w 318"/>
                  <a:gd name="T93" fmla="*/ 386 h 632"/>
                  <a:gd name="T94" fmla="*/ 17 w 318"/>
                  <a:gd name="T95" fmla="*/ 404 h 632"/>
                  <a:gd name="T96" fmla="*/ 17 w 318"/>
                  <a:gd name="T97" fmla="*/ 423 h 632"/>
                  <a:gd name="T98" fmla="*/ 17 w 318"/>
                  <a:gd name="T99" fmla="*/ 442 h 632"/>
                  <a:gd name="T100" fmla="*/ 16 w 318"/>
                  <a:gd name="T101" fmla="*/ 462 h 632"/>
                  <a:gd name="T102" fmla="*/ 16 w 318"/>
                  <a:gd name="T103" fmla="*/ 481 h 632"/>
                  <a:gd name="T104" fmla="*/ 16 w 318"/>
                  <a:gd name="T105" fmla="*/ 501 h 632"/>
                  <a:gd name="T106" fmla="*/ 16 w 318"/>
                  <a:gd name="T107" fmla="*/ 520 h 632"/>
                  <a:gd name="T108" fmla="*/ 15 w 318"/>
                  <a:gd name="T109" fmla="*/ 537 h 632"/>
                  <a:gd name="T110" fmla="*/ 15 w 318"/>
                  <a:gd name="T111" fmla="*/ 553 h 632"/>
                  <a:gd name="T112" fmla="*/ 15 w 318"/>
                  <a:gd name="T113" fmla="*/ 570 h 632"/>
                  <a:gd name="T114" fmla="*/ 14 w 318"/>
                  <a:gd name="T115" fmla="*/ 584 h 632"/>
                  <a:gd name="T116" fmla="*/ 14 w 318"/>
                  <a:gd name="T117" fmla="*/ 596 h 632"/>
                  <a:gd name="T118" fmla="*/ 14 w 318"/>
                  <a:gd name="T119" fmla="*/ 607 h 632"/>
                  <a:gd name="T120" fmla="*/ 14 w 318"/>
                  <a:gd name="T121" fmla="*/ 615 h 632"/>
                  <a:gd name="T122" fmla="*/ 14 w 318"/>
                  <a:gd name="T123" fmla="*/ 621 h 632"/>
                  <a:gd name="T124" fmla="*/ 14 w 318"/>
                  <a:gd name="T125" fmla="*/ 626 h 6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18"/>
                  <a:gd name="T190" fmla="*/ 0 h 632"/>
                  <a:gd name="T191" fmla="*/ 318 w 318"/>
                  <a:gd name="T192" fmla="*/ 632 h 6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18" h="632">
                    <a:moveTo>
                      <a:pt x="1" y="632"/>
                    </a:moveTo>
                    <a:lnTo>
                      <a:pt x="3" y="302"/>
                    </a:lnTo>
                    <a:lnTo>
                      <a:pt x="0" y="1"/>
                    </a:lnTo>
                    <a:lnTo>
                      <a:pt x="318" y="0"/>
                    </a:lnTo>
                    <a:lnTo>
                      <a:pt x="289" y="18"/>
                    </a:lnTo>
                    <a:lnTo>
                      <a:pt x="288" y="17"/>
                    </a:lnTo>
                    <a:lnTo>
                      <a:pt x="287" y="17"/>
                    </a:lnTo>
                    <a:lnTo>
                      <a:pt x="285" y="17"/>
                    </a:lnTo>
                    <a:lnTo>
                      <a:pt x="282" y="17"/>
                    </a:lnTo>
                    <a:lnTo>
                      <a:pt x="280" y="17"/>
                    </a:lnTo>
                    <a:lnTo>
                      <a:pt x="278" y="17"/>
                    </a:lnTo>
                    <a:lnTo>
                      <a:pt x="276" y="17"/>
                    </a:lnTo>
                    <a:lnTo>
                      <a:pt x="274" y="17"/>
                    </a:lnTo>
                    <a:lnTo>
                      <a:pt x="271" y="16"/>
                    </a:lnTo>
                    <a:lnTo>
                      <a:pt x="269" y="16"/>
                    </a:lnTo>
                    <a:lnTo>
                      <a:pt x="266" y="16"/>
                    </a:lnTo>
                    <a:lnTo>
                      <a:pt x="264" y="16"/>
                    </a:lnTo>
                    <a:lnTo>
                      <a:pt x="261" y="16"/>
                    </a:lnTo>
                    <a:lnTo>
                      <a:pt x="258" y="16"/>
                    </a:lnTo>
                    <a:lnTo>
                      <a:pt x="254" y="16"/>
                    </a:lnTo>
                    <a:lnTo>
                      <a:pt x="251" y="16"/>
                    </a:lnTo>
                    <a:lnTo>
                      <a:pt x="246" y="15"/>
                    </a:lnTo>
                    <a:lnTo>
                      <a:pt x="243" y="15"/>
                    </a:lnTo>
                    <a:lnTo>
                      <a:pt x="239" y="15"/>
                    </a:lnTo>
                    <a:lnTo>
                      <a:pt x="236" y="15"/>
                    </a:lnTo>
                    <a:lnTo>
                      <a:pt x="232" y="15"/>
                    </a:lnTo>
                    <a:lnTo>
                      <a:pt x="227" y="15"/>
                    </a:lnTo>
                    <a:lnTo>
                      <a:pt x="222" y="15"/>
                    </a:lnTo>
                    <a:lnTo>
                      <a:pt x="218" y="15"/>
                    </a:lnTo>
                    <a:lnTo>
                      <a:pt x="214" y="15"/>
                    </a:lnTo>
                    <a:lnTo>
                      <a:pt x="210" y="15"/>
                    </a:lnTo>
                    <a:lnTo>
                      <a:pt x="204" y="15"/>
                    </a:lnTo>
                    <a:lnTo>
                      <a:pt x="200" y="15"/>
                    </a:lnTo>
                    <a:lnTo>
                      <a:pt x="195" y="14"/>
                    </a:lnTo>
                    <a:lnTo>
                      <a:pt x="190" y="14"/>
                    </a:lnTo>
                    <a:lnTo>
                      <a:pt x="184" y="14"/>
                    </a:lnTo>
                    <a:lnTo>
                      <a:pt x="179" y="14"/>
                    </a:lnTo>
                    <a:lnTo>
                      <a:pt x="174" y="13"/>
                    </a:lnTo>
                    <a:lnTo>
                      <a:pt x="169" y="13"/>
                    </a:lnTo>
                    <a:lnTo>
                      <a:pt x="162" y="13"/>
                    </a:lnTo>
                    <a:lnTo>
                      <a:pt x="157" y="13"/>
                    </a:lnTo>
                    <a:lnTo>
                      <a:pt x="152" y="13"/>
                    </a:lnTo>
                    <a:lnTo>
                      <a:pt x="146" y="13"/>
                    </a:lnTo>
                    <a:lnTo>
                      <a:pt x="140" y="13"/>
                    </a:lnTo>
                    <a:lnTo>
                      <a:pt x="135" y="13"/>
                    </a:lnTo>
                    <a:lnTo>
                      <a:pt x="129" y="13"/>
                    </a:lnTo>
                    <a:lnTo>
                      <a:pt x="124" y="13"/>
                    </a:lnTo>
                    <a:lnTo>
                      <a:pt x="117" y="13"/>
                    </a:lnTo>
                    <a:lnTo>
                      <a:pt x="111" y="13"/>
                    </a:lnTo>
                    <a:lnTo>
                      <a:pt x="106" y="13"/>
                    </a:lnTo>
                    <a:lnTo>
                      <a:pt x="100" y="13"/>
                    </a:lnTo>
                    <a:lnTo>
                      <a:pt x="93" y="13"/>
                    </a:lnTo>
                    <a:lnTo>
                      <a:pt x="87" y="13"/>
                    </a:lnTo>
                    <a:lnTo>
                      <a:pt x="81" y="13"/>
                    </a:lnTo>
                    <a:lnTo>
                      <a:pt x="74" y="13"/>
                    </a:lnTo>
                    <a:lnTo>
                      <a:pt x="69" y="13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0" y="14"/>
                    </a:lnTo>
                    <a:lnTo>
                      <a:pt x="44" y="14"/>
                    </a:lnTo>
                    <a:lnTo>
                      <a:pt x="39" y="15"/>
                    </a:lnTo>
                    <a:lnTo>
                      <a:pt x="33" y="15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5" y="36"/>
                    </a:lnTo>
                    <a:lnTo>
                      <a:pt x="15" y="39"/>
                    </a:lnTo>
                    <a:lnTo>
                      <a:pt x="15" y="43"/>
                    </a:lnTo>
                    <a:lnTo>
                      <a:pt x="15" y="46"/>
                    </a:lnTo>
                    <a:lnTo>
                      <a:pt x="15" y="51"/>
                    </a:lnTo>
                    <a:lnTo>
                      <a:pt x="15" y="54"/>
                    </a:lnTo>
                    <a:lnTo>
                      <a:pt x="15" y="59"/>
                    </a:lnTo>
                    <a:lnTo>
                      <a:pt x="15" y="64"/>
                    </a:lnTo>
                    <a:lnTo>
                      <a:pt x="15" y="68"/>
                    </a:lnTo>
                    <a:lnTo>
                      <a:pt x="15" y="73"/>
                    </a:lnTo>
                    <a:lnTo>
                      <a:pt x="15" y="79"/>
                    </a:lnTo>
                    <a:lnTo>
                      <a:pt x="15" y="84"/>
                    </a:lnTo>
                    <a:lnTo>
                      <a:pt x="15" y="89"/>
                    </a:lnTo>
                    <a:lnTo>
                      <a:pt x="15" y="94"/>
                    </a:lnTo>
                    <a:lnTo>
                      <a:pt x="15" y="99"/>
                    </a:lnTo>
                    <a:lnTo>
                      <a:pt x="15" y="106"/>
                    </a:lnTo>
                    <a:lnTo>
                      <a:pt x="15" y="111"/>
                    </a:lnTo>
                    <a:lnTo>
                      <a:pt x="15" y="117"/>
                    </a:lnTo>
                    <a:lnTo>
                      <a:pt x="15" y="124"/>
                    </a:lnTo>
                    <a:lnTo>
                      <a:pt x="15" y="129"/>
                    </a:lnTo>
                    <a:lnTo>
                      <a:pt x="16" y="136"/>
                    </a:lnTo>
                    <a:lnTo>
                      <a:pt x="16" y="141"/>
                    </a:lnTo>
                    <a:lnTo>
                      <a:pt x="16" y="148"/>
                    </a:lnTo>
                    <a:lnTo>
                      <a:pt x="16" y="154"/>
                    </a:lnTo>
                    <a:lnTo>
                      <a:pt x="16" y="160"/>
                    </a:lnTo>
                    <a:lnTo>
                      <a:pt x="16" y="167"/>
                    </a:lnTo>
                    <a:lnTo>
                      <a:pt x="16" y="173"/>
                    </a:lnTo>
                    <a:lnTo>
                      <a:pt x="16" y="179"/>
                    </a:lnTo>
                    <a:lnTo>
                      <a:pt x="16" y="185"/>
                    </a:lnTo>
                    <a:lnTo>
                      <a:pt x="16" y="192"/>
                    </a:lnTo>
                    <a:lnTo>
                      <a:pt x="16" y="198"/>
                    </a:lnTo>
                    <a:lnTo>
                      <a:pt x="16" y="204"/>
                    </a:lnTo>
                    <a:lnTo>
                      <a:pt x="16" y="211"/>
                    </a:lnTo>
                    <a:lnTo>
                      <a:pt x="16" y="217"/>
                    </a:lnTo>
                    <a:lnTo>
                      <a:pt x="16" y="223"/>
                    </a:lnTo>
                    <a:lnTo>
                      <a:pt x="16" y="229"/>
                    </a:lnTo>
                    <a:lnTo>
                      <a:pt x="16" y="236"/>
                    </a:lnTo>
                    <a:lnTo>
                      <a:pt x="16" y="241"/>
                    </a:lnTo>
                    <a:lnTo>
                      <a:pt x="16" y="247"/>
                    </a:lnTo>
                    <a:lnTo>
                      <a:pt x="16" y="253"/>
                    </a:lnTo>
                    <a:lnTo>
                      <a:pt x="16" y="259"/>
                    </a:lnTo>
                    <a:lnTo>
                      <a:pt x="16" y="264"/>
                    </a:lnTo>
                    <a:lnTo>
                      <a:pt x="16" y="269"/>
                    </a:lnTo>
                    <a:lnTo>
                      <a:pt x="16" y="275"/>
                    </a:lnTo>
                    <a:lnTo>
                      <a:pt x="17" y="281"/>
                    </a:lnTo>
                    <a:lnTo>
                      <a:pt x="17" y="285"/>
                    </a:lnTo>
                    <a:lnTo>
                      <a:pt x="17" y="290"/>
                    </a:lnTo>
                    <a:lnTo>
                      <a:pt x="17" y="294"/>
                    </a:lnTo>
                    <a:lnTo>
                      <a:pt x="17" y="300"/>
                    </a:lnTo>
                    <a:lnTo>
                      <a:pt x="17" y="304"/>
                    </a:lnTo>
                    <a:lnTo>
                      <a:pt x="17" y="308"/>
                    </a:lnTo>
                    <a:lnTo>
                      <a:pt x="17" y="312"/>
                    </a:lnTo>
                    <a:lnTo>
                      <a:pt x="17" y="316"/>
                    </a:lnTo>
                    <a:lnTo>
                      <a:pt x="17" y="320"/>
                    </a:lnTo>
                    <a:lnTo>
                      <a:pt x="17" y="324"/>
                    </a:lnTo>
                    <a:lnTo>
                      <a:pt x="17" y="328"/>
                    </a:lnTo>
                    <a:lnTo>
                      <a:pt x="17" y="333"/>
                    </a:lnTo>
                    <a:lnTo>
                      <a:pt x="17" y="337"/>
                    </a:lnTo>
                    <a:lnTo>
                      <a:pt x="17" y="342"/>
                    </a:lnTo>
                    <a:lnTo>
                      <a:pt x="17" y="347"/>
                    </a:lnTo>
                    <a:lnTo>
                      <a:pt x="17" y="352"/>
                    </a:lnTo>
                    <a:lnTo>
                      <a:pt x="17" y="357"/>
                    </a:lnTo>
                    <a:lnTo>
                      <a:pt x="17" y="363"/>
                    </a:lnTo>
                    <a:lnTo>
                      <a:pt x="17" y="369"/>
                    </a:lnTo>
                    <a:lnTo>
                      <a:pt x="17" y="374"/>
                    </a:lnTo>
                    <a:lnTo>
                      <a:pt x="17" y="380"/>
                    </a:lnTo>
                    <a:lnTo>
                      <a:pt x="17" y="386"/>
                    </a:lnTo>
                    <a:lnTo>
                      <a:pt x="17" y="392"/>
                    </a:lnTo>
                    <a:lnTo>
                      <a:pt x="17" y="398"/>
                    </a:lnTo>
                    <a:lnTo>
                      <a:pt x="17" y="404"/>
                    </a:lnTo>
                    <a:lnTo>
                      <a:pt x="17" y="411"/>
                    </a:lnTo>
                    <a:lnTo>
                      <a:pt x="17" y="417"/>
                    </a:lnTo>
                    <a:lnTo>
                      <a:pt x="17" y="423"/>
                    </a:lnTo>
                    <a:lnTo>
                      <a:pt x="17" y="430"/>
                    </a:lnTo>
                    <a:lnTo>
                      <a:pt x="17" y="436"/>
                    </a:lnTo>
                    <a:lnTo>
                      <a:pt x="17" y="442"/>
                    </a:lnTo>
                    <a:lnTo>
                      <a:pt x="17" y="450"/>
                    </a:lnTo>
                    <a:lnTo>
                      <a:pt x="16" y="456"/>
                    </a:lnTo>
                    <a:lnTo>
                      <a:pt x="16" y="462"/>
                    </a:lnTo>
                    <a:lnTo>
                      <a:pt x="16" y="468"/>
                    </a:lnTo>
                    <a:lnTo>
                      <a:pt x="16" y="475"/>
                    </a:lnTo>
                    <a:lnTo>
                      <a:pt x="16" y="481"/>
                    </a:lnTo>
                    <a:lnTo>
                      <a:pt x="16" y="488"/>
                    </a:lnTo>
                    <a:lnTo>
                      <a:pt x="16" y="495"/>
                    </a:lnTo>
                    <a:lnTo>
                      <a:pt x="16" y="501"/>
                    </a:lnTo>
                    <a:lnTo>
                      <a:pt x="16" y="507"/>
                    </a:lnTo>
                    <a:lnTo>
                      <a:pt x="16" y="513"/>
                    </a:lnTo>
                    <a:lnTo>
                      <a:pt x="16" y="520"/>
                    </a:lnTo>
                    <a:lnTo>
                      <a:pt x="16" y="525"/>
                    </a:lnTo>
                    <a:lnTo>
                      <a:pt x="15" y="531"/>
                    </a:lnTo>
                    <a:lnTo>
                      <a:pt x="15" y="537"/>
                    </a:lnTo>
                    <a:lnTo>
                      <a:pt x="15" y="543"/>
                    </a:lnTo>
                    <a:lnTo>
                      <a:pt x="15" y="549"/>
                    </a:lnTo>
                    <a:lnTo>
                      <a:pt x="15" y="553"/>
                    </a:lnTo>
                    <a:lnTo>
                      <a:pt x="15" y="560"/>
                    </a:lnTo>
                    <a:lnTo>
                      <a:pt x="15" y="565"/>
                    </a:lnTo>
                    <a:lnTo>
                      <a:pt x="15" y="570"/>
                    </a:lnTo>
                    <a:lnTo>
                      <a:pt x="14" y="574"/>
                    </a:lnTo>
                    <a:lnTo>
                      <a:pt x="14" y="579"/>
                    </a:lnTo>
                    <a:lnTo>
                      <a:pt x="14" y="584"/>
                    </a:lnTo>
                    <a:lnTo>
                      <a:pt x="14" y="589"/>
                    </a:lnTo>
                    <a:lnTo>
                      <a:pt x="14" y="592"/>
                    </a:lnTo>
                    <a:lnTo>
                      <a:pt x="14" y="596"/>
                    </a:lnTo>
                    <a:lnTo>
                      <a:pt x="14" y="599"/>
                    </a:lnTo>
                    <a:lnTo>
                      <a:pt x="14" y="604"/>
                    </a:lnTo>
                    <a:lnTo>
                      <a:pt x="14" y="607"/>
                    </a:lnTo>
                    <a:lnTo>
                      <a:pt x="14" y="610"/>
                    </a:lnTo>
                    <a:lnTo>
                      <a:pt x="14" y="612"/>
                    </a:lnTo>
                    <a:lnTo>
                      <a:pt x="14" y="615"/>
                    </a:lnTo>
                    <a:lnTo>
                      <a:pt x="14" y="617"/>
                    </a:lnTo>
                    <a:lnTo>
                      <a:pt x="14" y="619"/>
                    </a:lnTo>
                    <a:lnTo>
                      <a:pt x="14" y="621"/>
                    </a:lnTo>
                    <a:lnTo>
                      <a:pt x="14" y="622"/>
                    </a:lnTo>
                    <a:lnTo>
                      <a:pt x="14" y="625"/>
                    </a:lnTo>
                    <a:lnTo>
                      <a:pt x="14" y="626"/>
                    </a:lnTo>
                    <a:lnTo>
                      <a:pt x="1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46"/>
              <p:cNvSpPr>
                <a:spLocks/>
              </p:cNvSpPr>
              <p:nvPr/>
            </p:nvSpPr>
            <p:spPr bwMode="auto">
              <a:xfrm>
                <a:off x="316" y="2834"/>
                <a:ext cx="138" cy="259"/>
              </a:xfrm>
              <a:custGeom>
                <a:avLst/>
                <a:gdLst>
                  <a:gd name="T0" fmla="*/ 2 w 138"/>
                  <a:gd name="T1" fmla="*/ 0 h 259"/>
                  <a:gd name="T2" fmla="*/ 2 w 138"/>
                  <a:gd name="T3" fmla="*/ 3 h 259"/>
                  <a:gd name="T4" fmla="*/ 1 w 138"/>
                  <a:gd name="T5" fmla="*/ 8 h 259"/>
                  <a:gd name="T6" fmla="*/ 1 w 138"/>
                  <a:gd name="T7" fmla="*/ 13 h 259"/>
                  <a:gd name="T8" fmla="*/ 1 w 138"/>
                  <a:gd name="T9" fmla="*/ 17 h 259"/>
                  <a:gd name="T10" fmla="*/ 1 w 138"/>
                  <a:gd name="T11" fmla="*/ 22 h 259"/>
                  <a:gd name="T12" fmla="*/ 1 w 138"/>
                  <a:gd name="T13" fmla="*/ 27 h 259"/>
                  <a:gd name="T14" fmla="*/ 1 w 138"/>
                  <a:gd name="T15" fmla="*/ 34 h 259"/>
                  <a:gd name="T16" fmla="*/ 0 w 138"/>
                  <a:gd name="T17" fmla="*/ 41 h 259"/>
                  <a:gd name="T18" fmla="*/ 0 w 138"/>
                  <a:gd name="T19" fmla="*/ 48 h 259"/>
                  <a:gd name="T20" fmla="*/ 0 w 138"/>
                  <a:gd name="T21" fmla="*/ 57 h 259"/>
                  <a:gd name="T22" fmla="*/ 0 w 138"/>
                  <a:gd name="T23" fmla="*/ 65 h 259"/>
                  <a:gd name="T24" fmla="*/ 0 w 138"/>
                  <a:gd name="T25" fmla="*/ 73 h 259"/>
                  <a:gd name="T26" fmla="*/ 0 w 138"/>
                  <a:gd name="T27" fmla="*/ 83 h 259"/>
                  <a:gd name="T28" fmla="*/ 0 w 138"/>
                  <a:gd name="T29" fmla="*/ 92 h 259"/>
                  <a:gd name="T30" fmla="*/ 0 w 138"/>
                  <a:gd name="T31" fmla="*/ 102 h 259"/>
                  <a:gd name="T32" fmla="*/ 0 w 138"/>
                  <a:gd name="T33" fmla="*/ 112 h 259"/>
                  <a:gd name="T34" fmla="*/ 0 w 138"/>
                  <a:gd name="T35" fmla="*/ 122 h 259"/>
                  <a:gd name="T36" fmla="*/ 0 w 138"/>
                  <a:gd name="T37" fmla="*/ 132 h 259"/>
                  <a:gd name="T38" fmla="*/ 0 w 138"/>
                  <a:gd name="T39" fmla="*/ 144 h 259"/>
                  <a:gd name="T40" fmla="*/ 0 w 138"/>
                  <a:gd name="T41" fmla="*/ 154 h 259"/>
                  <a:gd name="T42" fmla="*/ 0 w 138"/>
                  <a:gd name="T43" fmla="*/ 165 h 259"/>
                  <a:gd name="T44" fmla="*/ 0 w 138"/>
                  <a:gd name="T45" fmla="*/ 176 h 259"/>
                  <a:gd name="T46" fmla="*/ 0 w 138"/>
                  <a:gd name="T47" fmla="*/ 187 h 259"/>
                  <a:gd name="T48" fmla="*/ 0 w 138"/>
                  <a:gd name="T49" fmla="*/ 198 h 259"/>
                  <a:gd name="T50" fmla="*/ 1 w 138"/>
                  <a:gd name="T51" fmla="*/ 209 h 259"/>
                  <a:gd name="T52" fmla="*/ 1 w 138"/>
                  <a:gd name="T53" fmla="*/ 219 h 259"/>
                  <a:gd name="T54" fmla="*/ 1 w 138"/>
                  <a:gd name="T55" fmla="*/ 231 h 259"/>
                  <a:gd name="T56" fmla="*/ 2 w 138"/>
                  <a:gd name="T57" fmla="*/ 241 h 259"/>
                  <a:gd name="T58" fmla="*/ 3 w 138"/>
                  <a:gd name="T59" fmla="*/ 252 h 259"/>
                  <a:gd name="T60" fmla="*/ 138 w 138"/>
                  <a:gd name="T61" fmla="*/ 259 h 259"/>
                  <a:gd name="T62" fmla="*/ 16 w 138"/>
                  <a:gd name="T63" fmla="*/ 241 h 259"/>
                  <a:gd name="T64" fmla="*/ 15 w 138"/>
                  <a:gd name="T65" fmla="*/ 239 h 259"/>
                  <a:gd name="T66" fmla="*/ 15 w 138"/>
                  <a:gd name="T67" fmla="*/ 234 h 259"/>
                  <a:gd name="T68" fmla="*/ 15 w 138"/>
                  <a:gd name="T69" fmla="*/ 231 h 259"/>
                  <a:gd name="T70" fmla="*/ 15 w 138"/>
                  <a:gd name="T71" fmla="*/ 225 h 259"/>
                  <a:gd name="T72" fmla="*/ 15 w 138"/>
                  <a:gd name="T73" fmla="*/ 220 h 259"/>
                  <a:gd name="T74" fmla="*/ 15 w 138"/>
                  <a:gd name="T75" fmla="*/ 215 h 259"/>
                  <a:gd name="T76" fmla="*/ 15 w 138"/>
                  <a:gd name="T77" fmla="*/ 209 h 259"/>
                  <a:gd name="T78" fmla="*/ 15 w 138"/>
                  <a:gd name="T79" fmla="*/ 201 h 259"/>
                  <a:gd name="T80" fmla="*/ 14 w 138"/>
                  <a:gd name="T81" fmla="*/ 195 h 259"/>
                  <a:gd name="T82" fmla="*/ 14 w 138"/>
                  <a:gd name="T83" fmla="*/ 187 h 259"/>
                  <a:gd name="T84" fmla="*/ 14 w 138"/>
                  <a:gd name="T85" fmla="*/ 178 h 259"/>
                  <a:gd name="T86" fmla="*/ 14 w 138"/>
                  <a:gd name="T87" fmla="*/ 171 h 259"/>
                  <a:gd name="T88" fmla="*/ 14 w 138"/>
                  <a:gd name="T89" fmla="*/ 161 h 259"/>
                  <a:gd name="T90" fmla="*/ 14 w 138"/>
                  <a:gd name="T91" fmla="*/ 153 h 259"/>
                  <a:gd name="T92" fmla="*/ 14 w 138"/>
                  <a:gd name="T93" fmla="*/ 144 h 259"/>
                  <a:gd name="T94" fmla="*/ 14 w 138"/>
                  <a:gd name="T95" fmla="*/ 134 h 259"/>
                  <a:gd name="T96" fmla="*/ 14 w 138"/>
                  <a:gd name="T97" fmla="*/ 125 h 259"/>
                  <a:gd name="T98" fmla="*/ 14 w 138"/>
                  <a:gd name="T99" fmla="*/ 115 h 259"/>
                  <a:gd name="T100" fmla="*/ 14 w 138"/>
                  <a:gd name="T101" fmla="*/ 106 h 259"/>
                  <a:gd name="T102" fmla="*/ 14 w 138"/>
                  <a:gd name="T103" fmla="*/ 96 h 259"/>
                  <a:gd name="T104" fmla="*/ 14 w 138"/>
                  <a:gd name="T105" fmla="*/ 87 h 259"/>
                  <a:gd name="T106" fmla="*/ 14 w 138"/>
                  <a:gd name="T107" fmla="*/ 78 h 259"/>
                  <a:gd name="T108" fmla="*/ 14 w 138"/>
                  <a:gd name="T109" fmla="*/ 69 h 259"/>
                  <a:gd name="T110" fmla="*/ 14 w 138"/>
                  <a:gd name="T111" fmla="*/ 60 h 259"/>
                  <a:gd name="T112" fmla="*/ 14 w 138"/>
                  <a:gd name="T113" fmla="*/ 51 h 259"/>
                  <a:gd name="T114" fmla="*/ 14 w 138"/>
                  <a:gd name="T115" fmla="*/ 44 h 259"/>
                  <a:gd name="T116" fmla="*/ 14 w 138"/>
                  <a:gd name="T117" fmla="*/ 36 h 259"/>
                  <a:gd name="T118" fmla="*/ 15 w 138"/>
                  <a:gd name="T119" fmla="*/ 28 h 259"/>
                  <a:gd name="T120" fmla="*/ 15 w 138"/>
                  <a:gd name="T121" fmla="*/ 21 h 259"/>
                  <a:gd name="T122" fmla="*/ 16 w 138"/>
                  <a:gd name="T123" fmla="*/ 15 h 259"/>
                  <a:gd name="T124" fmla="*/ 2 w 138"/>
                  <a:gd name="T125" fmla="*/ 0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8"/>
                  <a:gd name="T190" fmla="*/ 0 h 259"/>
                  <a:gd name="T191" fmla="*/ 138 w 138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8" h="259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71"/>
                    </a:lnTo>
                    <a:lnTo>
                      <a:pt x="0" y="176"/>
                    </a:lnTo>
                    <a:lnTo>
                      <a:pt x="0" y="181"/>
                    </a:lnTo>
                    <a:lnTo>
                      <a:pt x="0" y="187"/>
                    </a:lnTo>
                    <a:lnTo>
                      <a:pt x="0" y="193"/>
                    </a:lnTo>
                    <a:lnTo>
                      <a:pt x="0" y="198"/>
                    </a:lnTo>
                    <a:lnTo>
                      <a:pt x="1" y="203"/>
                    </a:lnTo>
                    <a:lnTo>
                      <a:pt x="1" y="209"/>
                    </a:lnTo>
                    <a:lnTo>
                      <a:pt x="1" y="215"/>
                    </a:lnTo>
                    <a:lnTo>
                      <a:pt x="1" y="219"/>
                    </a:lnTo>
                    <a:lnTo>
                      <a:pt x="1" y="225"/>
                    </a:lnTo>
                    <a:lnTo>
                      <a:pt x="1" y="231"/>
                    </a:lnTo>
                    <a:lnTo>
                      <a:pt x="2" y="236"/>
                    </a:lnTo>
                    <a:lnTo>
                      <a:pt x="2" y="241"/>
                    </a:lnTo>
                    <a:lnTo>
                      <a:pt x="2" y="246"/>
                    </a:lnTo>
                    <a:lnTo>
                      <a:pt x="3" y="252"/>
                    </a:lnTo>
                    <a:lnTo>
                      <a:pt x="3" y="257"/>
                    </a:lnTo>
                    <a:lnTo>
                      <a:pt x="138" y="259"/>
                    </a:lnTo>
                    <a:lnTo>
                      <a:pt x="138" y="244"/>
                    </a:lnTo>
                    <a:lnTo>
                      <a:pt x="16" y="241"/>
                    </a:lnTo>
                    <a:lnTo>
                      <a:pt x="15" y="240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31"/>
                    </a:lnTo>
                    <a:lnTo>
                      <a:pt x="15" y="227"/>
                    </a:lnTo>
                    <a:lnTo>
                      <a:pt x="15" y="225"/>
                    </a:lnTo>
                    <a:lnTo>
                      <a:pt x="15" y="223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5"/>
                    </a:lnTo>
                    <a:lnTo>
                      <a:pt x="15" y="212"/>
                    </a:lnTo>
                    <a:lnTo>
                      <a:pt x="15" y="209"/>
                    </a:lnTo>
                    <a:lnTo>
                      <a:pt x="15" y="205"/>
                    </a:lnTo>
                    <a:lnTo>
                      <a:pt x="15" y="201"/>
                    </a:lnTo>
                    <a:lnTo>
                      <a:pt x="14" y="198"/>
                    </a:lnTo>
                    <a:lnTo>
                      <a:pt x="14" y="195"/>
                    </a:lnTo>
                    <a:lnTo>
                      <a:pt x="14" y="191"/>
                    </a:lnTo>
                    <a:lnTo>
                      <a:pt x="14" y="187"/>
                    </a:lnTo>
                    <a:lnTo>
                      <a:pt x="14" y="182"/>
                    </a:lnTo>
                    <a:lnTo>
                      <a:pt x="14" y="178"/>
                    </a:lnTo>
                    <a:lnTo>
                      <a:pt x="14" y="174"/>
                    </a:lnTo>
                    <a:lnTo>
                      <a:pt x="14" y="171"/>
                    </a:lnTo>
                    <a:lnTo>
                      <a:pt x="14" y="166"/>
                    </a:lnTo>
                    <a:lnTo>
                      <a:pt x="14" y="161"/>
                    </a:lnTo>
                    <a:lnTo>
                      <a:pt x="14" y="157"/>
                    </a:lnTo>
                    <a:lnTo>
                      <a:pt x="14" y="153"/>
                    </a:lnTo>
                    <a:lnTo>
                      <a:pt x="14" y="148"/>
                    </a:lnTo>
                    <a:lnTo>
                      <a:pt x="14" y="144"/>
                    </a:lnTo>
                    <a:lnTo>
                      <a:pt x="14" y="139"/>
                    </a:lnTo>
                    <a:lnTo>
                      <a:pt x="14" y="134"/>
                    </a:lnTo>
                    <a:lnTo>
                      <a:pt x="14" y="129"/>
                    </a:lnTo>
                    <a:lnTo>
                      <a:pt x="14" y="125"/>
                    </a:lnTo>
                    <a:lnTo>
                      <a:pt x="14" y="121"/>
                    </a:lnTo>
                    <a:lnTo>
                      <a:pt x="14" y="115"/>
                    </a:lnTo>
                    <a:lnTo>
                      <a:pt x="14" y="111"/>
                    </a:lnTo>
                    <a:lnTo>
                      <a:pt x="14" y="106"/>
                    </a:lnTo>
                    <a:lnTo>
                      <a:pt x="14" y="101"/>
                    </a:lnTo>
                    <a:lnTo>
                      <a:pt x="14" y="96"/>
                    </a:lnTo>
                    <a:lnTo>
                      <a:pt x="14" y="92"/>
                    </a:lnTo>
                    <a:lnTo>
                      <a:pt x="14" y="87"/>
                    </a:lnTo>
                    <a:lnTo>
                      <a:pt x="14" y="83"/>
                    </a:lnTo>
                    <a:lnTo>
                      <a:pt x="14" y="78"/>
                    </a:lnTo>
                    <a:lnTo>
                      <a:pt x="14" y="73"/>
                    </a:lnTo>
                    <a:lnTo>
                      <a:pt x="14" y="69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14" y="56"/>
                    </a:lnTo>
                    <a:lnTo>
                      <a:pt x="14" y="51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5" y="28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6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47"/>
              <p:cNvSpPr>
                <a:spLocks/>
              </p:cNvSpPr>
              <p:nvPr/>
            </p:nvSpPr>
            <p:spPr bwMode="auto">
              <a:xfrm>
                <a:off x="698" y="2131"/>
                <a:ext cx="625" cy="466"/>
              </a:xfrm>
              <a:custGeom>
                <a:avLst/>
                <a:gdLst>
                  <a:gd name="T0" fmla="*/ 11 w 625"/>
                  <a:gd name="T1" fmla="*/ 0 h 466"/>
                  <a:gd name="T2" fmla="*/ 26 w 625"/>
                  <a:gd name="T3" fmla="*/ 0 h 466"/>
                  <a:gd name="T4" fmla="*/ 46 w 625"/>
                  <a:gd name="T5" fmla="*/ 1 h 466"/>
                  <a:gd name="T6" fmla="*/ 71 w 625"/>
                  <a:gd name="T7" fmla="*/ 1 h 466"/>
                  <a:gd name="T8" fmla="*/ 100 w 625"/>
                  <a:gd name="T9" fmla="*/ 2 h 466"/>
                  <a:gd name="T10" fmla="*/ 136 w 625"/>
                  <a:gd name="T11" fmla="*/ 2 h 466"/>
                  <a:gd name="T12" fmla="*/ 175 w 625"/>
                  <a:gd name="T13" fmla="*/ 3 h 466"/>
                  <a:gd name="T14" fmla="*/ 218 w 625"/>
                  <a:gd name="T15" fmla="*/ 3 h 466"/>
                  <a:gd name="T16" fmla="*/ 265 w 625"/>
                  <a:gd name="T17" fmla="*/ 3 h 466"/>
                  <a:gd name="T18" fmla="*/ 316 w 625"/>
                  <a:gd name="T19" fmla="*/ 3 h 466"/>
                  <a:gd name="T20" fmla="*/ 365 w 625"/>
                  <a:gd name="T21" fmla="*/ 3 h 466"/>
                  <a:gd name="T22" fmla="*/ 411 w 625"/>
                  <a:gd name="T23" fmla="*/ 3 h 466"/>
                  <a:gd name="T24" fmla="*/ 454 w 625"/>
                  <a:gd name="T25" fmla="*/ 2 h 466"/>
                  <a:gd name="T26" fmla="*/ 494 w 625"/>
                  <a:gd name="T27" fmla="*/ 2 h 466"/>
                  <a:gd name="T28" fmla="*/ 530 w 625"/>
                  <a:gd name="T29" fmla="*/ 2 h 466"/>
                  <a:gd name="T30" fmla="*/ 559 w 625"/>
                  <a:gd name="T31" fmla="*/ 1 h 466"/>
                  <a:gd name="T32" fmla="*/ 584 w 625"/>
                  <a:gd name="T33" fmla="*/ 1 h 466"/>
                  <a:gd name="T34" fmla="*/ 603 w 625"/>
                  <a:gd name="T35" fmla="*/ 1 h 466"/>
                  <a:gd name="T36" fmla="*/ 617 w 625"/>
                  <a:gd name="T37" fmla="*/ 1 h 466"/>
                  <a:gd name="T38" fmla="*/ 623 w 625"/>
                  <a:gd name="T39" fmla="*/ 3 h 466"/>
                  <a:gd name="T40" fmla="*/ 623 w 625"/>
                  <a:gd name="T41" fmla="*/ 19 h 466"/>
                  <a:gd name="T42" fmla="*/ 623 w 625"/>
                  <a:gd name="T43" fmla="*/ 44 h 466"/>
                  <a:gd name="T44" fmla="*/ 623 w 625"/>
                  <a:gd name="T45" fmla="*/ 76 h 466"/>
                  <a:gd name="T46" fmla="*/ 623 w 625"/>
                  <a:gd name="T47" fmla="*/ 115 h 466"/>
                  <a:gd name="T48" fmla="*/ 623 w 625"/>
                  <a:gd name="T49" fmla="*/ 157 h 466"/>
                  <a:gd name="T50" fmla="*/ 623 w 625"/>
                  <a:gd name="T51" fmla="*/ 201 h 466"/>
                  <a:gd name="T52" fmla="*/ 623 w 625"/>
                  <a:gd name="T53" fmla="*/ 242 h 466"/>
                  <a:gd name="T54" fmla="*/ 623 w 625"/>
                  <a:gd name="T55" fmla="*/ 281 h 466"/>
                  <a:gd name="T56" fmla="*/ 623 w 625"/>
                  <a:gd name="T57" fmla="*/ 312 h 466"/>
                  <a:gd name="T58" fmla="*/ 623 w 625"/>
                  <a:gd name="T59" fmla="*/ 336 h 466"/>
                  <a:gd name="T60" fmla="*/ 623 w 625"/>
                  <a:gd name="T61" fmla="*/ 354 h 466"/>
                  <a:gd name="T62" fmla="*/ 623 w 625"/>
                  <a:gd name="T63" fmla="*/ 372 h 466"/>
                  <a:gd name="T64" fmla="*/ 623 w 625"/>
                  <a:gd name="T65" fmla="*/ 390 h 466"/>
                  <a:gd name="T66" fmla="*/ 623 w 625"/>
                  <a:gd name="T67" fmla="*/ 406 h 466"/>
                  <a:gd name="T68" fmla="*/ 623 w 625"/>
                  <a:gd name="T69" fmla="*/ 421 h 466"/>
                  <a:gd name="T70" fmla="*/ 624 w 625"/>
                  <a:gd name="T71" fmla="*/ 435 h 466"/>
                  <a:gd name="T72" fmla="*/ 624 w 625"/>
                  <a:gd name="T73" fmla="*/ 456 h 466"/>
                  <a:gd name="T74" fmla="*/ 625 w 625"/>
                  <a:gd name="T75" fmla="*/ 466 h 466"/>
                  <a:gd name="T76" fmla="*/ 599 w 625"/>
                  <a:gd name="T77" fmla="*/ 19 h 466"/>
                  <a:gd name="T78" fmla="*/ 581 w 625"/>
                  <a:gd name="T79" fmla="*/ 19 h 466"/>
                  <a:gd name="T80" fmla="*/ 551 w 625"/>
                  <a:gd name="T81" fmla="*/ 19 h 466"/>
                  <a:gd name="T82" fmla="*/ 511 w 625"/>
                  <a:gd name="T83" fmla="*/ 19 h 466"/>
                  <a:gd name="T84" fmla="*/ 465 w 625"/>
                  <a:gd name="T85" fmla="*/ 19 h 466"/>
                  <a:gd name="T86" fmla="*/ 414 w 625"/>
                  <a:gd name="T87" fmla="*/ 18 h 466"/>
                  <a:gd name="T88" fmla="*/ 360 w 625"/>
                  <a:gd name="T89" fmla="*/ 18 h 466"/>
                  <a:gd name="T90" fmla="*/ 308 w 625"/>
                  <a:gd name="T91" fmla="*/ 18 h 466"/>
                  <a:gd name="T92" fmla="*/ 257 w 625"/>
                  <a:gd name="T93" fmla="*/ 18 h 466"/>
                  <a:gd name="T94" fmla="*/ 213 w 625"/>
                  <a:gd name="T95" fmla="*/ 18 h 466"/>
                  <a:gd name="T96" fmla="*/ 176 w 625"/>
                  <a:gd name="T97" fmla="*/ 18 h 466"/>
                  <a:gd name="T98" fmla="*/ 142 w 625"/>
                  <a:gd name="T99" fmla="*/ 18 h 466"/>
                  <a:gd name="T100" fmla="*/ 114 w 625"/>
                  <a:gd name="T101" fmla="*/ 18 h 466"/>
                  <a:gd name="T102" fmla="*/ 89 w 625"/>
                  <a:gd name="T103" fmla="*/ 18 h 466"/>
                  <a:gd name="T104" fmla="*/ 67 w 625"/>
                  <a:gd name="T105" fmla="*/ 18 h 466"/>
                  <a:gd name="T106" fmla="*/ 49 w 625"/>
                  <a:gd name="T107" fmla="*/ 18 h 466"/>
                  <a:gd name="T108" fmla="*/ 34 w 625"/>
                  <a:gd name="T109" fmla="*/ 18 h 466"/>
                  <a:gd name="T110" fmla="*/ 17 w 625"/>
                  <a:gd name="T111" fmla="*/ 18 h 466"/>
                  <a:gd name="T112" fmla="*/ 5 w 625"/>
                  <a:gd name="T113" fmla="*/ 19 h 4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5"/>
                  <a:gd name="T172" fmla="*/ 0 h 466"/>
                  <a:gd name="T173" fmla="*/ 625 w 625"/>
                  <a:gd name="T174" fmla="*/ 466 h 4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5" h="46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3" y="1"/>
                    </a:lnTo>
                    <a:lnTo>
                      <a:pt x="57" y="1"/>
                    </a:lnTo>
                    <a:lnTo>
                      <a:pt x="61" y="1"/>
                    </a:lnTo>
                    <a:lnTo>
                      <a:pt x="66" y="1"/>
                    </a:lnTo>
                    <a:lnTo>
                      <a:pt x="71" y="1"/>
                    </a:lnTo>
                    <a:lnTo>
                      <a:pt x="75" y="1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90" y="2"/>
                    </a:lnTo>
                    <a:lnTo>
                      <a:pt x="95" y="2"/>
                    </a:lnTo>
                    <a:lnTo>
                      <a:pt x="100" y="2"/>
                    </a:lnTo>
                    <a:lnTo>
                      <a:pt x="106" y="2"/>
                    </a:lnTo>
                    <a:lnTo>
                      <a:pt x="112" y="2"/>
                    </a:lnTo>
                    <a:lnTo>
                      <a:pt x="117" y="2"/>
                    </a:lnTo>
                    <a:lnTo>
                      <a:pt x="123" y="2"/>
                    </a:lnTo>
                    <a:lnTo>
                      <a:pt x="130" y="2"/>
                    </a:lnTo>
                    <a:lnTo>
                      <a:pt x="136" y="2"/>
                    </a:lnTo>
                    <a:lnTo>
                      <a:pt x="141" y="2"/>
                    </a:lnTo>
                    <a:lnTo>
                      <a:pt x="148" y="2"/>
                    </a:lnTo>
                    <a:lnTo>
                      <a:pt x="154" y="2"/>
                    </a:lnTo>
                    <a:lnTo>
                      <a:pt x="161" y="2"/>
                    </a:lnTo>
                    <a:lnTo>
                      <a:pt x="168" y="2"/>
                    </a:lnTo>
                    <a:lnTo>
                      <a:pt x="175" y="3"/>
                    </a:lnTo>
                    <a:lnTo>
                      <a:pt x="182" y="3"/>
                    </a:lnTo>
                    <a:lnTo>
                      <a:pt x="188" y="3"/>
                    </a:lnTo>
                    <a:lnTo>
                      <a:pt x="196" y="3"/>
                    </a:lnTo>
                    <a:lnTo>
                      <a:pt x="203" y="3"/>
                    </a:lnTo>
                    <a:lnTo>
                      <a:pt x="210" y="3"/>
                    </a:lnTo>
                    <a:lnTo>
                      <a:pt x="218" y="3"/>
                    </a:lnTo>
                    <a:lnTo>
                      <a:pt x="225" y="3"/>
                    </a:lnTo>
                    <a:lnTo>
                      <a:pt x="233" y="3"/>
                    </a:lnTo>
                    <a:lnTo>
                      <a:pt x="241" y="3"/>
                    </a:lnTo>
                    <a:lnTo>
                      <a:pt x="249" y="3"/>
                    </a:lnTo>
                    <a:lnTo>
                      <a:pt x="257" y="3"/>
                    </a:lnTo>
                    <a:lnTo>
                      <a:pt x="265" y="3"/>
                    </a:lnTo>
                    <a:lnTo>
                      <a:pt x="273" y="3"/>
                    </a:lnTo>
                    <a:lnTo>
                      <a:pt x="281" y="3"/>
                    </a:lnTo>
                    <a:lnTo>
                      <a:pt x="290" y="3"/>
                    </a:lnTo>
                    <a:lnTo>
                      <a:pt x="299" y="3"/>
                    </a:lnTo>
                    <a:lnTo>
                      <a:pt x="308" y="3"/>
                    </a:lnTo>
                    <a:lnTo>
                      <a:pt x="316" y="3"/>
                    </a:lnTo>
                    <a:lnTo>
                      <a:pt x="324" y="3"/>
                    </a:lnTo>
                    <a:lnTo>
                      <a:pt x="333" y="3"/>
                    </a:lnTo>
                    <a:lnTo>
                      <a:pt x="340" y="3"/>
                    </a:lnTo>
                    <a:lnTo>
                      <a:pt x="349" y="3"/>
                    </a:lnTo>
                    <a:lnTo>
                      <a:pt x="357" y="3"/>
                    </a:lnTo>
                    <a:lnTo>
                      <a:pt x="365" y="3"/>
                    </a:lnTo>
                    <a:lnTo>
                      <a:pt x="373" y="3"/>
                    </a:lnTo>
                    <a:lnTo>
                      <a:pt x="381" y="3"/>
                    </a:lnTo>
                    <a:lnTo>
                      <a:pt x="388" y="3"/>
                    </a:lnTo>
                    <a:lnTo>
                      <a:pt x="397" y="3"/>
                    </a:lnTo>
                    <a:lnTo>
                      <a:pt x="403" y="3"/>
                    </a:lnTo>
                    <a:lnTo>
                      <a:pt x="411" y="3"/>
                    </a:lnTo>
                    <a:lnTo>
                      <a:pt x="419" y="3"/>
                    </a:lnTo>
                    <a:lnTo>
                      <a:pt x="426" y="3"/>
                    </a:lnTo>
                    <a:lnTo>
                      <a:pt x="433" y="2"/>
                    </a:lnTo>
                    <a:lnTo>
                      <a:pt x="441" y="2"/>
                    </a:lnTo>
                    <a:lnTo>
                      <a:pt x="447" y="2"/>
                    </a:lnTo>
                    <a:lnTo>
                      <a:pt x="454" y="2"/>
                    </a:lnTo>
                    <a:lnTo>
                      <a:pt x="462" y="2"/>
                    </a:lnTo>
                    <a:lnTo>
                      <a:pt x="468" y="2"/>
                    </a:lnTo>
                    <a:lnTo>
                      <a:pt x="474" y="2"/>
                    </a:lnTo>
                    <a:lnTo>
                      <a:pt x="482" y="2"/>
                    </a:lnTo>
                    <a:lnTo>
                      <a:pt x="488" y="2"/>
                    </a:lnTo>
                    <a:lnTo>
                      <a:pt x="494" y="2"/>
                    </a:lnTo>
                    <a:lnTo>
                      <a:pt x="499" y="2"/>
                    </a:lnTo>
                    <a:lnTo>
                      <a:pt x="507" y="2"/>
                    </a:lnTo>
                    <a:lnTo>
                      <a:pt x="512" y="2"/>
                    </a:lnTo>
                    <a:lnTo>
                      <a:pt x="518" y="2"/>
                    </a:lnTo>
                    <a:lnTo>
                      <a:pt x="524" y="2"/>
                    </a:lnTo>
                    <a:lnTo>
                      <a:pt x="530" y="2"/>
                    </a:lnTo>
                    <a:lnTo>
                      <a:pt x="534" y="2"/>
                    </a:lnTo>
                    <a:lnTo>
                      <a:pt x="539" y="2"/>
                    </a:lnTo>
                    <a:lnTo>
                      <a:pt x="545" y="2"/>
                    </a:lnTo>
                    <a:lnTo>
                      <a:pt x="550" y="2"/>
                    </a:lnTo>
                    <a:lnTo>
                      <a:pt x="555" y="1"/>
                    </a:lnTo>
                    <a:lnTo>
                      <a:pt x="559" y="1"/>
                    </a:lnTo>
                    <a:lnTo>
                      <a:pt x="564" y="1"/>
                    </a:lnTo>
                    <a:lnTo>
                      <a:pt x="569" y="1"/>
                    </a:lnTo>
                    <a:lnTo>
                      <a:pt x="572" y="1"/>
                    </a:lnTo>
                    <a:lnTo>
                      <a:pt x="577" y="1"/>
                    </a:lnTo>
                    <a:lnTo>
                      <a:pt x="580" y="1"/>
                    </a:lnTo>
                    <a:lnTo>
                      <a:pt x="584" y="1"/>
                    </a:lnTo>
                    <a:lnTo>
                      <a:pt x="588" y="1"/>
                    </a:lnTo>
                    <a:lnTo>
                      <a:pt x="591" y="1"/>
                    </a:lnTo>
                    <a:lnTo>
                      <a:pt x="595" y="1"/>
                    </a:lnTo>
                    <a:lnTo>
                      <a:pt x="598" y="1"/>
                    </a:lnTo>
                    <a:lnTo>
                      <a:pt x="601" y="1"/>
                    </a:lnTo>
                    <a:lnTo>
                      <a:pt x="603" y="1"/>
                    </a:lnTo>
                    <a:lnTo>
                      <a:pt x="605" y="1"/>
                    </a:lnTo>
                    <a:lnTo>
                      <a:pt x="608" y="1"/>
                    </a:lnTo>
                    <a:lnTo>
                      <a:pt x="611" y="1"/>
                    </a:lnTo>
                    <a:lnTo>
                      <a:pt x="613" y="1"/>
                    </a:lnTo>
                    <a:lnTo>
                      <a:pt x="615" y="1"/>
                    </a:lnTo>
                    <a:lnTo>
                      <a:pt x="617" y="1"/>
                    </a:lnTo>
                    <a:lnTo>
                      <a:pt x="619" y="1"/>
                    </a:lnTo>
                    <a:lnTo>
                      <a:pt x="621" y="1"/>
                    </a:lnTo>
                    <a:lnTo>
                      <a:pt x="622" y="1"/>
                    </a:lnTo>
                    <a:lnTo>
                      <a:pt x="623" y="1"/>
                    </a:lnTo>
                    <a:lnTo>
                      <a:pt x="623" y="3"/>
                    </a:lnTo>
                    <a:lnTo>
                      <a:pt x="623" y="5"/>
                    </a:lnTo>
                    <a:lnTo>
                      <a:pt x="623" y="7"/>
                    </a:lnTo>
                    <a:lnTo>
                      <a:pt x="623" y="9"/>
                    </a:lnTo>
                    <a:lnTo>
                      <a:pt x="623" y="12"/>
                    </a:lnTo>
                    <a:lnTo>
                      <a:pt x="623" y="15"/>
                    </a:lnTo>
                    <a:lnTo>
                      <a:pt x="623" y="19"/>
                    </a:lnTo>
                    <a:lnTo>
                      <a:pt x="623" y="22"/>
                    </a:lnTo>
                    <a:lnTo>
                      <a:pt x="623" y="26"/>
                    </a:lnTo>
                    <a:lnTo>
                      <a:pt x="623" y="29"/>
                    </a:lnTo>
                    <a:lnTo>
                      <a:pt x="623" y="34"/>
                    </a:lnTo>
                    <a:lnTo>
                      <a:pt x="623" y="39"/>
                    </a:lnTo>
                    <a:lnTo>
                      <a:pt x="623" y="44"/>
                    </a:lnTo>
                    <a:lnTo>
                      <a:pt x="623" y="48"/>
                    </a:lnTo>
                    <a:lnTo>
                      <a:pt x="623" y="53"/>
                    </a:lnTo>
                    <a:lnTo>
                      <a:pt x="623" y="59"/>
                    </a:lnTo>
                    <a:lnTo>
                      <a:pt x="623" y="65"/>
                    </a:lnTo>
                    <a:lnTo>
                      <a:pt x="623" y="70"/>
                    </a:lnTo>
                    <a:lnTo>
                      <a:pt x="623" y="76"/>
                    </a:lnTo>
                    <a:lnTo>
                      <a:pt x="623" y="83"/>
                    </a:lnTo>
                    <a:lnTo>
                      <a:pt x="623" y="89"/>
                    </a:lnTo>
                    <a:lnTo>
                      <a:pt x="623" y="95"/>
                    </a:lnTo>
                    <a:lnTo>
                      <a:pt x="623" y="101"/>
                    </a:lnTo>
                    <a:lnTo>
                      <a:pt x="623" y="109"/>
                    </a:lnTo>
                    <a:lnTo>
                      <a:pt x="623" y="115"/>
                    </a:lnTo>
                    <a:lnTo>
                      <a:pt x="623" y="122"/>
                    </a:lnTo>
                    <a:lnTo>
                      <a:pt x="623" y="129"/>
                    </a:lnTo>
                    <a:lnTo>
                      <a:pt x="623" y="136"/>
                    </a:lnTo>
                    <a:lnTo>
                      <a:pt x="623" y="143"/>
                    </a:lnTo>
                    <a:lnTo>
                      <a:pt x="623" y="151"/>
                    </a:lnTo>
                    <a:lnTo>
                      <a:pt x="623" y="157"/>
                    </a:lnTo>
                    <a:lnTo>
                      <a:pt x="623" y="164"/>
                    </a:lnTo>
                    <a:lnTo>
                      <a:pt x="623" y="172"/>
                    </a:lnTo>
                    <a:lnTo>
                      <a:pt x="623" y="179"/>
                    </a:lnTo>
                    <a:lnTo>
                      <a:pt x="623" y="186"/>
                    </a:lnTo>
                    <a:lnTo>
                      <a:pt x="623" y="194"/>
                    </a:lnTo>
                    <a:lnTo>
                      <a:pt x="623" y="201"/>
                    </a:lnTo>
                    <a:lnTo>
                      <a:pt x="623" y="207"/>
                    </a:lnTo>
                    <a:lnTo>
                      <a:pt x="623" y="215"/>
                    </a:lnTo>
                    <a:lnTo>
                      <a:pt x="623" y="221"/>
                    </a:lnTo>
                    <a:lnTo>
                      <a:pt x="623" y="228"/>
                    </a:lnTo>
                    <a:lnTo>
                      <a:pt x="623" y="236"/>
                    </a:lnTo>
                    <a:lnTo>
                      <a:pt x="623" y="242"/>
                    </a:lnTo>
                    <a:lnTo>
                      <a:pt x="623" y="249"/>
                    </a:lnTo>
                    <a:lnTo>
                      <a:pt x="623" y="256"/>
                    </a:lnTo>
                    <a:lnTo>
                      <a:pt x="623" y="262"/>
                    </a:lnTo>
                    <a:lnTo>
                      <a:pt x="623" y="268"/>
                    </a:lnTo>
                    <a:lnTo>
                      <a:pt x="623" y="274"/>
                    </a:lnTo>
                    <a:lnTo>
                      <a:pt x="623" y="281"/>
                    </a:lnTo>
                    <a:lnTo>
                      <a:pt x="623" y="286"/>
                    </a:lnTo>
                    <a:lnTo>
                      <a:pt x="623" y="291"/>
                    </a:lnTo>
                    <a:lnTo>
                      <a:pt x="623" y="296"/>
                    </a:lnTo>
                    <a:lnTo>
                      <a:pt x="623" y="303"/>
                    </a:lnTo>
                    <a:lnTo>
                      <a:pt x="623" y="307"/>
                    </a:lnTo>
                    <a:lnTo>
                      <a:pt x="623" y="312"/>
                    </a:lnTo>
                    <a:lnTo>
                      <a:pt x="623" y="316"/>
                    </a:lnTo>
                    <a:lnTo>
                      <a:pt x="623" y="322"/>
                    </a:lnTo>
                    <a:lnTo>
                      <a:pt x="623" y="326"/>
                    </a:lnTo>
                    <a:lnTo>
                      <a:pt x="623" y="329"/>
                    </a:lnTo>
                    <a:lnTo>
                      <a:pt x="623" y="333"/>
                    </a:lnTo>
                    <a:lnTo>
                      <a:pt x="623" y="336"/>
                    </a:lnTo>
                    <a:lnTo>
                      <a:pt x="623" y="339"/>
                    </a:lnTo>
                    <a:lnTo>
                      <a:pt x="623" y="343"/>
                    </a:lnTo>
                    <a:lnTo>
                      <a:pt x="623" y="346"/>
                    </a:lnTo>
                    <a:lnTo>
                      <a:pt x="623" y="348"/>
                    </a:lnTo>
                    <a:lnTo>
                      <a:pt x="623" y="351"/>
                    </a:lnTo>
                    <a:lnTo>
                      <a:pt x="623" y="354"/>
                    </a:lnTo>
                    <a:lnTo>
                      <a:pt x="623" y="357"/>
                    </a:lnTo>
                    <a:lnTo>
                      <a:pt x="623" y="360"/>
                    </a:lnTo>
                    <a:lnTo>
                      <a:pt x="623" y="363"/>
                    </a:lnTo>
                    <a:lnTo>
                      <a:pt x="623" y="367"/>
                    </a:lnTo>
                    <a:lnTo>
                      <a:pt x="623" y="370"/>
                    </a:lnTo>
                    <a:lnTo>
                      <a:pt x="623" y="372"/>
                    </a:lnTo>
                    <a:lnTo>
                      <a:pt x="623" y="375"/>
                    </a:lnTo>
                    <a:lnTo>
                      <a:pt x="623" y="378"/>
                    </a:lnTo>
                    <a:lnTo>
                      <a:pt x="623" y="381"/>
                    </a:lnTo>
                    <a:lnTo>
                      <a:pt x="623" y="384"/>
                    </a:lnTo>
                    <a:lnTo>
                      <a:pt x="623" y="387"/>
                    </a:lnTo>
                    <a:lnTo>
                      <a:pt x="623" y="390"/>
                    </a:lnTo>
                    <a:lnTo>
                      <a:pt x="623" y="392"/>
                    </a:lnTo>
                    <a:lnTo>
                      <a:pt x="623" y="395"/>
                    </a:lnTo>
                    <a:lnTo>
                      <a:pt x="623" y="398"/>
                    </a:lnTo>
                    <a:lnTo>
                      <a:pt x="623" y="400"/>
                    </a:lnTo>
                    <a:lnTo>
                      <a:pt x="623" y="403"/>
                    </a:lnTo>
                    <a:lnTo>
                      <a:pt x="623" y="406"/>
                    </a:lnTo>
                    <a:lnTo>
                      <a:pt x="623" y="409"/>
                    </a:lnTo>
                    <a:lnTo>
                      <a:pt x="623" y="411"/>
                    </a:lnTo>
                    <a:lnTo>
                      <a:pt x="623" y="414"/>
                    </a:lnTo>
                    <a:lnTo>
                      <a:pt x="623" y="416"/>
                    </a:lnTo>
                    <a:lnTo>
                      <a:pt x="623" y="418"/>
                    </a:lnTo>
                    <a:lnTo>
                      <a:pt x="623" y="421"/>
                    </a:lnTo>
                    <a:lnTo>
                      <a:pt x="623" y="423"/>
                    </a:lnTo>
                    <a:lnTo>
                      <a:pt x="624" y="426"/>
                    </a:lnTo>
                    <a:lnTo>
                      <a:pt x="624" y="427"/>
                    </a:lnTo>
                    <a:lnTo>
                      <a:pt x="624" y="431"/>
                    </a:lnTo>
                    <a:lnTo>
                      <a:pt x="624" y="432"/>
                    </a:lnTo>
                    <a:lnTo>
                      <a:pt x="624" y="435"/>
                    </a:lnTo>
                    <a:lnTo>
                      <a:pt x="624" y="438"/>
                    </a:lnTo>
                    <a:lnTo>
                      <a:pt x="624" y="442"/>
                    </a:lnTo>
                    <a:lnTo>
                      <a:pt x="624" y="446"/>
                    </a:lnTo>
                    <a:lnTo>
                      <a:pt x="624" y="449"/>
                    </a:lnTo>
                    <a:lnTo>
                      <a:pt x="624" y="453"/>
                    </a:lnTo>
                    <a:lnTo>
                      <a:pt x="624" y="456"/>
                    </a:lnTo>
                    <a:lnTo>
                      <a:pt x="624" y="458"/>
                    </a:lnTo>
                    <a:lnTo>
                      <a:pt x="624" y="460"/>
                    </a:lnTo>
                    <a:lnTo>
                      <a:pt x="624" y="462"/>
                    </a:lnTo>
                    <a:lnTo>
                      <a:pt x="624" y="463"/>
                    </a:lnTo>
                    <a:lnTo>
                      <a:pt x="624" y="465"/>
                    </a:lnTo>
                    <a:lnTo>
                      <a:pt x="625" y="466"/>
                    </a:lnTo>
                    <a:lnTo>
                      <a:pt x="606" y="446"/>
                    </a:lnTo>
                    <a:lnTo>
                      <a:pt x="606" y="122"/>
                    </a:lnTo>
                    <a:lnTo>
                      <a:pt x="605" y="20"/>
                    </a:lnTo>
                    <a:lnTo>
                      <a:pt x="604" y="19"/>
                    </a:lnTo>
                    <a:lnTo>
                      <a:pt x="602" y="19"/>
                    </a:lnTo>
                    <a:lnTo>
                      <a:pt x="599" y="19"/>
                    </a:lnTo>
                    <a:lnTo>
                      <a:pt x="598" y="19"/>
                    </a:lnTo>
                    <a:lnTo>
                      <a:pt x="595" y="19"/>
                    </a:lnTo>
                    <a:lnTo>
                      <a:pt x="592" y="19"/>
                    </a:lnTo>
                    <a:lnTo>
                      <a:pt x="589" y="19"/>
                    </a:lnTo>
                    <a:lnTo>
                      <a:pt x="585" y="19"/>
                    </a:lnTo>
                    <a:lnTo>
                      <a:pt x="581" y="19"/>
                    </a:lnTo>
                    <a:lnTo>
                      <a:pt x="577" y="19"/>
                    </a:lnTo>
                    <a:lnTo>
                      <a:pt x="572" y="19"/>
                    </a:lnTo>
                    <a:lnTo>
                      <a:pt x="567" y="19"/>
                    </a:lnTo>
                    <a:lnTo>
                      <a:pt x="561" y="19"/>
                    </a:lnTo>
                    <a:lnTo>
                      <a:pt x="557" y="19"/>
                    </a:lnTo>
                    <a:lnTo>
                      <a:pt x="551" y="19"/>
                    </a:lnTo>
                    <a:lnTo>
                      <a:pt x="545" y="19"/>
                    </a:lnTo>
                    <a:lnTo>
                      <a:pt x="538" y="19"/>
                    </a:lnTo>
                    <a:lnTo>
                      <a:pt x="532" y="19"/>
                    </a:lnTo>
                    <a:lnTo>
                      <a:pt x="525" y="19"/>
                    </a:lnTo>
                    <a:lnTo>
                      <a:pt x="518" y="19"/>
                    </a:lnTo>
                    <a:lnTo>
                      <a:pt x="511" y="19"/>
                    </a:lnTo>
                    <a:lnTo>
                      <a:pt x="504" y="19"/>
                    </a:lnTo>
                    <a:lnTo>
                      <a:pt x="496" y="19"/>
                    </a:lnTo>
                    <a:lnTo>
                      <a:pt x="489" y="19"/>
                    </a:lnTo>
                    <a:lnTo>
                      <a:pt x="481" y="19"/>
                    </a:lnTo>
                    <a:lnTo>
                      <a:pt x="473" y="19"/>
                    </a:lnTo>
                    <a:lnTo>
                      <a:pt x="465" y="19"/>
                    </a:lnTo>
                    <a:lnTo>
                      <a:pt x="457" y="19"/>
                    </a:lnTo>
                    <a:lnTo>
                      <a:pt x="448" y="19"/>
                    </a:lnTo>
                    <a:lnTo>
                      <a:pt x="440" y="19"/>
                    </a:lnTo>
                    <a:lnTo>
                      <a:pt x="431" y="18"/>
                    </a:lnTo>
                    <a:lnTo>
                      <a:pt x="422" y="18"/>
                    </a:lnTo>
                    <a:lnTo>
                      <a:pt x="414" y="18"/>
                    </a:lnTo>
                    <a:lnTo>
                      <a:pt x="405" y="18"/>
                    </a:lnTo>
                    <a:lnTo>
                      <a:pt x="396" y="18"/>
                    </a:lnTo>
                    <a:lnTo>
                      <a:pt x="387" y="18"/>
                    </a:lnTo>
                    <a:lnTo>
                      <a:pt x="378" y="18"/>
                    </a:lnTo>
                    <a:lnTo>
                      <a:pt x="370" y="18"/>
                    </a:lnTo>
                    <a:lnTo>
                      <a:pt x="360" y="18"/>
                    </a:lnTo>
                    <a:lnTo>
                      <a:pt x="352" y="18"/>
                    </a:lnTo>
                    <a:lnTo>
                      <a:pt x="342" y="18"/>
                    </a:lnTo>
                    <a:lnTo>
                      <a:pt x="334" y="18"/>
                    </a:lnTo>
                    <a:lnTo>
                      <a:pt x="326" y="18"/>
                    </a:lnTo>
                    <a:lnTo>
                      <a:pt x="317" y="18"/>
                    </a:lnTo>
                    <a:lnTo>
                      <a:pt x="308" y="18"/>
                    </a:lnTo>
                    <a:lnTo>
                      <a:pt x="299" y="18"/>
                    </a:lnTo>
                    <a:lnTo>
                      <a:pt x="291" y="18"/>
                    </a:lnTo>
                    <a:lnTo>
                      <a:pt x="283" y="18"/>
                    </a:lnTo>
                    <a:lnTo>
                      <a:pt x="274" y="18"/>
                    </a:lnTo>
                    <a:lnTo>
                      <a:pt x="266" y="18"/>
                    </a:lnTo>
                    <a:lnTo>
                      <a:pt x="257" y="18"/>
                    </a:lnTo>
                    <a:lnTo>
                      <a:pt x="250" y="18"/>
                    </a:lnTo>
                    <a:lnTo>
                      <a:pt x="242" y="18"/>
                    </a:lnTo>
                    <a:lnTo>
                      <a:pt x="235" y="18"/>
                    </a:lnTo>
                    <a:lnTo>
                      <a:pt x="227" y="18"/>
                    </a:lnTo>
                    <a:lnTo>
                      <a:pt x="220" y="18"/>
                    </a:lnTo>
                    <a:lnTo>
                      <a:pt x="213" y="18"/>
                    </a:lnTo>
                    <a:lnTo>
                      <a:pt x="206" y="18"/>
                    </a:lnTo>
                    <a:lnTo>
                      <a:pt x="200" y="18"/>
                    </a:lnTo>
                    <a:lnTo>
                      <a:pt x="193" y="18"/>
                    </a:lnTo>
                    <a:lnTo>
                      <a:pt x="187" y="18"/>
                    </a:lnTo>
                    <a:lnTo>
                      <a:pt x="181" y="18"/>
                    </a:lnTo>
                    <a:lnTo>
                      <a:pt x="176" y="18"/>
                    </a:lnTo>
                    <a:lnTo>
                      <a:pt x="169" y="18"/>
                    </a:lnTo>
                    <a:lnTo>
                      <a:pt x="164" y="18"/>
                    </a:lnTo>
                    <a:lnTo>
                      <a:pt x="159" y="18"/>
                    </a:lnTo>
                    <a:lnTo>
                      <a:pt x="153" y="18"/>
                    </a:lnTo>
                    <a:lnTo>
                      <a:pt x="147" y="18"/>
                    </a:lnTo>
                    <a:lnTo>
                      <a:pt x="142" y="18"/>
                    </a:lnTo>
                    <a:lnTo>
                      <a:pt x="138" y="18"/>
                    </a:lnTo>
                    <a:lnTo>
                      <a:pt x="133" y="18"/>
                    </a:lnTo>
                    <a:lnTo>
                      <a:pt x="127" y="18"/>
                    </a:lnTo>
                    <a:lnTo>
                      <a:pt x="123" y="18"/>
                    </a:lnTo>
                    <a:lnTo>
                      <a:pt x="118" y="18"/>
                    </a:lnTo>
                    <a:lnTo>
                      <a:pt x="114" y="18"/>
                    </a:lnTo>
                    <a:lnTo>
                      <a:pt x="109" y="18"/>
                    </a:lnTo>
                    <a:lnTo>
                      <a:pt x="104" y="18"/>
                    </a:lnTo>
                    <a:lnTo>
                      <a:pt x="101" y="18"/>
                    </a:lnTo>
                    <a:lnTo>
                      <a:pt x="96" y="18"/>
                    </a:lnTo>
                    <a:lnTo>
                      <a:pt x="93" y="18"/>
                    </a:lnTo>
                    <a:lnTo>
                      <a:pt x="89" y="18"/>
                    </a:lnTo>
                    <a:lnTo>
                      <a:pt x="84" y="18"/>
                    </a:lnTo>
                    <a:lnTo>
                      <a:pt x="80" y="18"/>
                    </a:lnTo>
                    <a:lnTo>
                      <a:pt x="77" y="18"/>
                    </a:lnTo>
                    <a:lnTo>
                      <a:pt x="74" y="18"/>
                    </a:lnTo>
                    <a:lnTo>
                      <a:pt x="71" y="18"/>
                    </a:lnTo>
                    <a:lnTo>
                      <a:pt x="67" y="18"/>
                    </a:lnTo>
                    <a:lnTo>
                      <a:pt x="64" y="18"/>
                    </a:lnTo>
                    <a:lnTo>
                      <a:pt x="60" y="18"/>
                    </a:lnTo>
                    <a:lnTo>
                      <a:pt x="57" y="18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4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48"/>
              <p:cNvSpPr>
                <a:spLocks/>
              </p:cNvSpPr>
              <p:nvPr/>
            </p:nvSpPr>
            <p:spPr bwMode="auto">
              <a:xfrm>
                <a:off x="973" y="2853"/>
                <a:ext cx="343" cy="241"/>
              </a:xfrm>
              <a:custGeom>
                <a:avLst/>
                <a:gdLst>
                  <a:gd name="T0" fmla="*/ 324 w 343"/>
                  <a:gd name="T1" fmla="*/ 222 h 241"/>
                  <a:gd name="T2" fmla="*/ 343 w 343"/>
                  <a:gd name="T3" fmla="*/ 0 h 241"/>
                  <a:gd name="T4" fmla="*/ 340 w 343"/>
                  <a:gd name="T5" fmla="*/ 241 h 241"/>
                  <a:gd name="T6" fmla="*/ 336 w 343"/>
                  <a:gd name="T7" fmla="*/ 241 h 241"/>
                  <a:gd name="T8" fmla="*/ 330 w 343"/>
                  <a:gd name="T9" fmla="*/ 241 h 241"/>
                  <a:gd name="T10" fmla="*/ 325 w 343"/>
                  <a:gd name="T11" fmla="*/ 241 h 241"/>
                  <a:gd name="T12" fmla="*/ 320 w 343"/>
                  <a:gd name="T13" fmla="*/ 241 h 241"/>
                  <a:gd name="T14" fmla="*/ 314 w 343"/>
                  <a:gd name="T15" fmla="*/ 241 h 241"/>
                  <a:gd name="T16" fmla="*/ 307 w 343"/>
                  <a:gd name="T17" fmla="*/ 241 h 241"/>
                  <a:gd name="T18" fmla="*/ 299 w 343"/>
                  <a:gd name="T19" fmla="*/ 241 h 241"/>
                  <a:gd name="T20" fmla="*/ 292 w 343"/>
                  <a:gd name="T21" fmla="*/ 241 h 241"/>
                  <a:gd name="T22" fmla="*/ 282 w 343"/>
                  <a:gd name="T23" fmla="*/ 241 h 241"/>
                  <a:gd name="T24" fmla="*/ 274 w 343"/>
                  <a:gd name="T25" fmla="*/ 241 h 241"/>
                  <a:gd name="T26" fmla="*/ 263 w 343"/>
                  <a:gd name="T27" fmla="*/ 241 h 241"/>
                  <a:gd name="T28" fmla="*/ 254 w 343"/>
                  <a:gd name="T29" fmla="*/ 241 h 241"/>
                  <a:gd name="T30" fmla="*/ 243 w 343"/>
                  <a:gd name="T31" fmla="*/ 241 h 241"/>
                  <a:gd name="T32" fmla="*/ 233 w 343"/>
                  <a:gd name="T33" fmla="*/ 240 h 241"/>
                  <a:gd name="T34" fmla="*/ 221 w 343"/>
                  <a:gd name="T35" fmla="*/ 240 h 241"/>
                  <a:gd name="T36" fmla="*/ 211 w 343"/>
                  <a:gd name="T37" fmla="*/ 240 h 241"/>
                  <a:gd name="T38" fmla="*/ 199 w 343"/>
                  <a:gd name="T39" fmla="*/ 240 h 241"/>
                  <a:gd name="T40" fmla="*/ 187 w 343"/>
                  <a:gd name="T41" fmla="*/ 240 h 241"/>
                  <a:gd name="T42" fmla="*/ 175 w 343"/>
                  <a:gd name="T43" fmla="*/ 240 h 241"/>
                  <a:gd name="T44" fmla="*/ 164 w 343"/>
                  <a:gd name="T45" fmla="*/ 240 h 241"/>
                  <a:gd name="T46" fmla="*/ 152 w 343"/>
                  <a:gd name="T47" fmla="*/ 240 h 241"/>
                  <a:gd name="T48" fmla="*/ 142 w 343"/>
                  <a:gd name="T49" fmla="*/ 240 h 241"/>
                  <a:gd name="T50" fmla="*/ 130 w 343"/>
                  <a:gd name="T51" fmla="*/ 240 h 241"/>
                  <a:gd name="T52" fmla="*/ 119 w 343"/>
                  <a:gd name="T53" fmla="*/ 240 h 241"/>
                  <a:gd name="T54" fmla="*/ 107 w 343"/>
                  <a:gd name="T55" fmla="*/ 240 h 241"/>
                  <a:gd name="T56" fmla="*/ 96 w 343"/>
                  <a:gd name="T57" fmla="*/ 240 h 241"/>
                  <a:gd name="T58" fmla="*/ 86 w 343"/>
                  <a:gd name="T59" fmla="*/ 240 h 241"/>
                  <a:gd name="T60" fmla="*/ 76 w 343"/>
                  <a:gd name="T61" fmla="*/ 240 h 241"/>
                  <a:gd name="T62" fmla="*/ 66 w 343"/>
                  <a:gd name="T63" fmla="*/ 240 h 241"/>
                  <a:gd name="T64" fmla="*/ 0 w 343"/>
                  <a:gd name="T65" fmla="*/ 240 h 241"/>
                  <a:gd name="T66" fmla="*/ 2 w 343"/>
                  <a:gd name="T67" fmla="*/ 222 h 2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3"/>
                  <a:gd name="T103" fmla="*/ 0 h 241"/>
                  <a:gd name="T104" fmla="*/ 343 w 343"/>
                  <a:gd name="T105" fmla="*/ 241 h 2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3" h="241">
                    <a:moveTo>
                      <a:pt x="2" y="222"/>
                    </a:moveTo>
                    <a:lnTo>
                      <a:pt x="324" y="222"/>
                    </a:lnTo>
                    <a:lnTo>
                      <a:pt x="325" y="37"/>
                    </a:lnTo>
                    <a:lnTo>
                      <a:pt x="343" y="0"/>
                    </a:lnTo>
                    <a:lnTo>
                      <a:pt x="341" y="241"/>
                    </a:lnTo>
                    <a:lnTo>
                      <a:pt x="340" y="241"/>
                    </a:lnTo>
                    <a:lnTo>
                      <a:pt x="339" y="241"/>
                    </a:lnTo>
                    <a:lnTo>
                      <a:pt x="336" y="241"/>
                    </a:lnTo>
                    <a:lnTo>
                      <a:pt x="332" y="241"/>
                    </a:lnTo>
                    <a:lnTo>
                      <a:pt x="330" y="241"/>
                    </a:lnTo>
                    <a:lnTo>
                      <a:pt x="328" y="241"/>
                    </a:lnTo>
                    <a:lnTo>
                      <a:pt x="325" y="241"/>
                    </a:lnTo>
                    <a:lnTo>
                      <a:pt x="323" y="241"/>
                    </a:lnTo>
                    <a:lnTo>
                      <a:pt x="320" y="241"/>
                    </a:lnTo>
                    <a:lnTo>
                      <a:pt x="317" y="241"/>
                    </a:lnTo>
                    <a:lnTo>
                      <a:pt x="314" y="241"/>
                    </a:lnTo>
                    <a:lnTo>
                      <a:pt x="310" y="241"/>
                    </a:lnTo>
                    <a:lnTo>
                      <a:pt x="307" y="241"/>
                    </a:lnTo>
                    <a:lnTo>
                      <a:pt x="303" y="241"/>
                    </a:lnTo>
                    <a:lnTo>
                      <a:pt x="299" y="241"/>
                    </a:lnTo>
                    <a:lnTo>
                      <a:pt x="296" y="241"/>
                    </a:lnTo>
                    <a:lnTo>
                      <a:pt x="292" y="241"/>
                    </a:lnTo>
                    <a:lnTo>
                      <a:pt x="287" y="241"/>
                    </a:lnTo>
                    <a:lnTo>
                      <a:pt x="282" y="241"/>
                    </a:lnTo>
                    <a:lnTo>
                      <a:pt x="278" y="241"/>
                    </a:lnTo>
                    <a:lnTo>
                      <a:pt x="274" y="241"/>
                    </a:lnTo>
                    <a:lnTo>
                      <a:pt x="269" y="241"/>
                    </a:lnTo>
                    <a:lnTo>
                      <a:pt x="263" y="241"/>
                    </a:lnTo>
                    <a:lnTo>
                      <a:pt x="259" y="241"/>
                    </a:lnTo>
                    <a:lnTo>
                      <a:pt x="254" y="241"/>
                    </a:lnTo>
                    <a:lnTo>
                      <a:pt x="249" y="241"/>
                    </a:lnTo>
                    <a:lnTo>
                      <a:pt x="243" y="241"/>
                    </a:lnTo>
                    <a:lnTo>
                      <a:pt x="238" y="241"/>
                    </a:lnTo>
                    <a:lnTo>
                      <a:pt x="233" y="240"/>
                    </a:lnTo>
                    <a:lnTo>
                      <a:pt x="228" y="240"/>
                    </a:lnTo>
                    <a:lnTo>
                      <a:pt x="221" y="240"/>
                    </a:lnTo>
                    <a:lnTo>
                      <a:pt x="216" y="240"/>
                    </a:lnTo>
                    <a:lnTo>
                      <a:pt x="211" y="240"/>
                    </a:lnTo>
                    <a:lnTo>
                      <a:pt x="205" y="240"/>
                    </a:lnTo>
                    <a:lnTo>
                      <a:pt x="199" y="240"/>
                    </a:lnTo>
                    <a:lnTo>
                      <a:pt x="193" y="240"/>
                    </a:lnTo>
                    <a:lnTo>
                      <a:pt x="187" y="240"/>
                    </a:lnTo>
                    <a:lnTo>
                      <a:pt x="182" y="240"/>
                    </a:lnTo>
                    <a:lnTo>
                      <a:pt x="175" y="240"/>
                    </a:lnTo>
                    <a:lnTo>
                      <a:pt x="170" y="240"/>
                    </a:lnTo>
                    <a:lnTo>
                      <a:pt x="164" y="240"/>
                    </a:lnTo>
                    <a:lnTo>
                      <a:pt x="158" y="240"/>
                    </a:lnTo>
                    <a:lnTo>
                      <a:pt x="152" y="240"/>
                    </a:lnTo>
                    <a:lnTo>
                      <a:pt x="147" y="240"/>
                    </a:lnTo>
                    <a:lnTo>
                      <a:pt x="142" y="240"/>
                    </a:lnTo>
                    <a:lnTo>
                      <a:pt x="135" y="240"/>
                    </a:lnTo>
                    <a:lnTo>
                      <a:pt x="130" y="240"/>
                    </a:lnTo>
                    <a:lnTo>
                      <a:pt x="124" y="240"/>
                    </a:lnTo>
                    <a:lnTo>
                      <a:pt x="119" y="240"/>
                    </a:lnTo>
                    <a:lnTo>
                      <a:pt x="112" y="240"/>
                    </a:lnTo>
                    <a:lnTo>
                      <a:pt x="107" y="240"/>
                    </a:lnTo>
                    <a:lnTo>
                      <a:pt x="102" y="240"/>
                    </a:lnTo>
                    <a:lnTo>
                      <a:pt x="96" y="240"/>
                    </a:lnTo>
                    <a:lnTo>
                      <a:pt x="91" y="240"/>
                    </a:lnTo>
                    <a:lnTo>
                      <a:pt x="86" y="240"/>
                    </a:lnTo>
                    <a:lnTo>
                      <a:pt x="81" y="240"/>
                    </a:lnTo>
                    <a:lnTo>
                      <a:pt x="76" y="240"/>
                    </a:lnTo>
                    <a:lnTo>
                      <a:pt x="70" y="240"/>
                    </a:lnTo>
                    <a:lnTo>
                      <a:pt x="66" y="240"/>
                    </a:lnTo>
                    <a:lnTo>
                      <a:pt x="62" y="240"/>
                    </a:lnTo>
                    <a:lnTo>
                      <a:pt x="0" y="240"/>
                    </a:lnTo>
                    <a:lnTo>
                      <a:pt x="2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49"/>
              <p:cNvSpPr>
                <a:spLocks/>
              </p:cNvSpPr>
              <p:nvPr/>
            </p:nvSpPr>
            <p:spPr bwMode="auto">
              <a:xfrm>
                <a:off x="381" y="2090"/>
                <a:ext cx="611" cy="631"/>
              </a:xfrm>
              <a:custGeom>
                <a:avLst/>
                <a:gdLst>
                  <a:gd name="T0" fmla="*/ 344 w 611"/>
                  <a:gd name="T1" fmla="*/ 66 h 631"/>
                  <a:gd name="T2" fmla="*/ 372 w 611"/>
                  <a:gd name="T3" fmla="*/ 95 h 631"/>
                  <a:gd name="T4" fmla="*/ 396 w 611"/>
                  <a:gd name="T5" fmla="*/ 114 h 631"/>
                  <a:gd name="T6" fmla="*/ 428 w 611"/>
                  <a:gd name="T7" fmla="*/ 133 h 631"/>
                  <a:gd name="T8" fmla="*/ 464 w 611"/>
                  <a:gd name="T9" fmla="*/ 148 h 631"/>
                  <a:gd name="T10" fmla="*/ 502 w 611"/>
                  <a:gd name="T11" fmla="*/ 155 h 631"/>
                  <a:gd name="T12" fmla="*/ 538 w 611"/>
                  <a:gd name="T13" fmla="*/ 157 h 631"/>
                  <a:gd name="T14" fmla="*/ 569 w 611"/>
                  <a:gd name="T15" fmla="*/ 156 h 631"/>
                  <a:gd name="T16" fmla="*/ 595 w 611"/>
                  <a:gd name="T17" fmla="*/ 154 h 631"/>
                  <a:gd name="T18" fmla="*/ 610 w 611"/>
                  <a:gd name="T19" fmla="*/ 158 h 631"/>
                  <a:gd name="T20" fmla="*/ 610 w 611"/>
                  <a:gd name="T21" fmla="*/ 182 h 631"/>
                  <a:gd name="T22" fmla="*/ 610 w 611"/>
                  <a:gd name="T23" fmla="*/ 221 h 631"/>
                  <a:gd name="T24" fmla="*/ 610 w 611"/>
                  <a:gd name="T25" fmla="*/ 270 h 631"/>
                  <a:gd name="T26" fmla="*/ 610 w 611"/>
                  <a:gd name="T27" fmla="*/ 327 h 631"/>
                  <a:gd name="T28" fmla="*/ 610 w 611"/>
                  <a:gd name="T29" fmla="*/ 386 h 631"/>
                  <a:gd name="T30" fmla="*/ 590 w 611"/>
                  <a:gd name="T31" fmla="*/ 174 h 631"/>
                  <a:gd name="T32" fmla="*/ 566 w 611"/>
                  <a:gd name="T33" fmla="*/ 175 h 631"/>
                  <a:gd name="T34" fmla="*/ 539 w 611"/>
                  <a:gd name="T35" fmla="*/ 175 h 631"/>
                  <a:gd name="T36" fmla="*/ 504 w 611"/>
                  <a:gd name="T37" fmla="*/ 172 h 631"/>
                  <a:gd name="T38" fmla="*/ 464 w 611"/>
                  <a:gd name="T39" fmla="*/ 163 h 631"/>
                  <a:gd name="T40" fmla="*/ 423 w 611"/>
                  <a:gd name="T41" fmla="*/ 150 h 631"/>
                  <a:gd name="T42" fmla="*/ 384 w 611"/>
                  <a:gd name="T43" fmla="*/ 129 h 631"/>
                  <a:gd name="T44" fmla="*/ 353 w 611"/>
                  <a:gd name="T45" fmla="*/ 105 h 631"/>
                  <a:gd name="T46" fmla="*/ 331 w 611"/>
                  <a:gd name="T47" fmla="*/ 80 h 631"/>
                  <a:gd name="T48" fmla="*/ 317 w 611"/>
                  <a:gd name="T49" fmla="*/ 57 h 631"/>
                  <a:gd name="T50" fmla="*/ 305 w 611"/>
                  <a:gd name="T51" fmla="*/ 29 h 631"/>
                  <a:gd name="T52" fmla="*/ 115 w 611"/>
                  <a:gd name="T53" fmla="*/ 136 h 631"/>
                  <a:gd name="T54" fmla="*/ 127 w 611"/>
                  <a:gd name="T55" fmla="*/ 166 h 631"/>
                  <a:gd name="T56" fmla="*/ 144 w 611"/>
                  <a:gd name="T57" fmla="*/ 212 h 631"/>
                  <a:gd name="T58" fmla="*/ 158 w 611"/>
                  <a:gd name="T59" fmla="*/ 269 h 631"/>
                  <a:gd name="T60" fmla="*/ 168 w 611"/>
                  <a:gd name="T61" fmla="*/ 330 h 631"/>
                  <a:gd name="T62" fmla="*/ 166 w 611"/>
                  <a:gd name="T63" fmla="*/ 389 h 631"/>
                  <a:gd name="T64" fmla="*/ 147 w 611"/>
                  <a:gd name="T65" fmla="*/ 439 h 631"/>
                  <a:gd name="T66" fmla="*/ 121 w 611"/>
                  <a:gd name="T67" fmla="*/ 474 h 631"/>
                  <a:gd name="T68" fmla="*/ 92 w 611"/>
                  <a:gd name="T69" fmla="*/ 496 h 631"/>
                  <a:gd name="T70" fmla="*/ 65 w 611"/>
                  <a:gd name="T71" fmla="*/ 508 h 631"/>
                  <a:gd name="T72" fmla="*/ 42 w 611"/>
                  <a:gd name="T73" fmla="*/ 513 h 631"/>
                  <a:gd name="T74" fmla="*/ 19 w 611"/>
                  <a:gd name="T75" fmla="*/ 515 h 631"/>
                  <a:gd name="T76" fmla="*/ 25 w 611"/>
                  <a:gd name="T77" fmla="*/ 537 h 631"/>
                  <a:gd name="T78" fmla="*/ 34 w 611"/>
                  <a:gd name="T79" fmla="*/ 567 h 631"/>
                  <a:gd name="T80" fmla="*/ 39 w 611"/>
                  <a:gd name="T81" fmla="*/ 591 h 631"/>
                  <a:gd name="T82" fmla="*/ 44 w 611"/>
                  <a:gd name="T83" fmla="*/ 617 h 631"/>
                  <a:gd name="T84" fmla="*/ 29 w 611"/>
                  <a:gd name="T85" fmla="*/ 616 h 631"/>
                  <a:gd name="T86" fmla="*/ 24 w 611"/>
                  <a:gd name="T87" fmla="*/ 587 h 631"/>
                  <a:gd name="T88" fmla="*/ 20 w 611"/>
                  <a:gd name="T89" fmla="*/ 561 h 631"/>
                  <a:gd name="T90" fmla="*/ 13 w 611"/>
                  <a:gd name="T91" fmla="*/ 533 h 631"/>
                  <a:gd name="T92" fmla="*/ 3 w 611"/>
                  <a:gd name="T93" fmla="*/ 508 h 631"/>
                  <a:gd name="T94" fmla="*/ 16 w 611"/>
                  <a:gd name="T95" fmla="*/ 500 h 631"/>
                  <a:gd name="T96" fmla="*/ 38 w 611"/>
                  <a:gd name="T97" fmla="*/ 497 h 631"/>
                  <a:gd name="T98" fmla="*/ 65 w 611"/>
                  <a:gd name="T99" fmla="*/ 489 h 631"/>
                  <a:gd name="T100" fmla="*/ 93 w 611"/>
                  <a:gd name="T101" fmla="*/ 474 h 631"/>
                  <a:gd name="T102" fmla="*/ 120 w 611"/>
                  <a:gd name="T103" fmla="*/ 450 h 631"/>
                  <a:gd name="T104" fmla="*/ 140 w 611"/>
                  <a:gd name="T105" fmla="*/ 413 h 631"/>
                  <a:gd name="T106" fmla="*/ 149 w 611"/>
                  <a:gd name="T107" fmla="*/ 365 h 631"/>
                  <a:gd name="T108" fmla="*/ 147 w 611"/>
                  <a:gd name="T109" fmla="*/ 309 h 631"/>
                  <a:gd name="T110" fmla="*/ 137 w 611"/>
                  <a:gd name="T111" fmla="*/ 254 h 631"/>
                  <a:gd name="T112" fmla="*/ 124 w 611"/>
                  <a:gd name="T113" fmla="*/ 201 h 631"/>
                  <a:gd name="T114" fmla="*/ 109 w 611"/>
                  <a:gd name="T115" fmla="*/ 159 h 631"/>
                  <a:gd name="T116" fmla="*/ 95 w 611"/>
                  <a:gd name="T117" fmla="*/ 130 h 6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1"/>
                  <a:gd name="T178" fmla="*/ 0 h 631"/>
                  <a:gd name="T179" fmla="*/ 611 w 611"/>
                  <a:gd name="T180" fmla="*/ 631 h 6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1" h="631">
                    <a:moveTo>
                      <a:pt x="329" y="46"/>
                    </a:moveTo>
                    <a:lnTo>
                      <a:pt x="329" y="46"/>
                    </a:lnTo>
                    <a:lnTo>
                      <a:pt x="330" y="48"/>
                    </a:lnTo>
                    <a:lnTo>
                      <a:pt x="332" y="50"/>
                    </a:lnTo>
                    <a:lnTo>
                      <a:pt x="334" y="54"/>
                    </a:lnTo>
                    <a:lnTo>
                      <a:pt x="335" y="57"/>
                    </a:lnTo>
                    <a:lnTo>
                      <a:pt x="338" y="59"/>
                    </a:lnTo>
                    <a:lnTo>
                      <a:pt x="339" y="61"/>
                    </a:lnTo>
                    <a:lnTo>
                      <a:pt x="342" y="64"/>
                    </a:lnTo>
                    <a:lnTo>
                      <a:pt x="344" y="66"/>
                    </a:lnTo>
                    <a:lnTo>
                      <a:pt x="346" y="69"/>
                    </a:lnTo>
                    <a:lnTo>
                      <a:pt x="349" y="72"/>
                    </a:lnTo>
                    <a:lnTo>
                      <a:pt x="352" y="75"/>
                    </a:lnTo>
                    <a:lnTo>
                      <a:pt x="354" y="79"/>
                    </a:lnTo>
                    <a:lnTo>
                      <a:pt x="358" y="83"/>
                    </a:lnTo>
                    <a:lnTo>
                      <a:pt x="362" y="86"/>
                    </a:lnTo>
                    <a:lnTo>
                      <a:pt x="366" y="90"/>
                    </a:lnTo>
                    <a:lnTo>
                      <a:pt x="368" y="91"/>
                    </a:lnTo>
                    <a:lnTo>
                      <a:pt x="370" y="93"/>
                    </a:lnTo>
                    <a:lnTo>
                      <a:pt x="372" y="95"/>
                    </a:lnTo>
                    <a:lnTo>
                      <a:pt x="374" y="97"/>
                    </a:lnTo>
                    <a:lnTo>
                      <a:pt x="376" y="98"/>
                    </a:lnTo>
                    <a:lnTo>
                      <a:pt x="378" y="101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7"/>
                    </a:lnTo>
                    <a:lnTo>
                      <a:pt x="389" y="108"/>
                    </a:lnTo>
                    <a:lnTo>
                      <a:pt x="391" y="110"/>
                    </a:lnTo>
                    <a:lnTo>
                      <a:pt x="394" y="112"/>
                    </a:lnTo>
                    <a:lnTo>
                      <a:pt x="396" y="114"/>
                    </a:lnTo>
                    <a:lnTo>
                      <a:pt x="399" y="116"/>
                    </a:lnTo>
                    <a:lnTo>
                      <a:pt x="403" y="118"/>
                    </a:lnTo>
                    <a:lnTo>
                      <a:pt x="406" y="120"/>
                    </a:lnTo>
                    <a:lnTo>
                      <a:pt x="408" y="122"/>
                    </a:lnTo>
                    <a:lnTo>
                      <a:pt x="411" y="124"/>
                    </a:lnTo>
                    <a:lnTo>
                      <a:pt x="414" y="126"/>
                    </a:lnTo>
                    <a:lnTo>
                      <a:pt x="418" y="128"/>
                    </a:lnTo>
                    <a:lnTo>
                      <a:pt x="421" y="130"/>
                    </a:lnTo>
                    <a:lnTo>
                      <a:pt x="425" y="131"/>
                    </a:lnTo>
                    <a:lnTo>
                      <a:pt x="428" y="133"/>
                    </a:lnTo>
                    <a:lnTo>
                      <a:pt x="432" y="135"/>
                    </a:lnTo>
                    <a:lnTo>
                      <a:pt x="435" y="137"/>
                    </a:lnTo>
                    <a:lnTo>
                      <a:pt x="438" y="138"/>
                    </a:lnTo>
                    <a:lnTo>
                      <a:pt x="442" y="140"/>
                    </a:lnTo>
                    <a:lnTo>
                      <a:pt x="445" y="141"/>
                    </a:lnTo>
                    <a:lnTo>
                      <a:pt x="449" y="142"/>
                    </a:lnTo>
                    <a:lnTo>
                      <a:pt x="453" y="145"/>
                    </a:lnTo>
                    <a:lnTo>
                      <a:pt x="457" y="146"/>
                    </a:lnTo>
                    <a:lnTo>
                      <a:pt x="460" y="147"/>
                    </a:lnTo>
                    <a:lnTo>
                      <a:pt x="464" y="148"/>
                    </a:lnTo>
                    <a:lnTo>
                      <a:pt x="467" y="149"/>
                    </a:lnTo>
                    <a:lnTo>
                      <a:pt x="472" y="150"/>
                    </a:lnTo>
                    <a:lnTo>
                      <a:pt x="476" y="151"/>
                    </a:lnTo>
                    <a:lnTo>
                      <a:pt x="479" y="152"/>
                    </a:lnTo>
                    <a:lnTo>
                      <a:pt x="482" y="152"/>
                    </a:lnTo>
                    <a:lnTo>
                      <a:pt x="486" y="153"/>
                    </a:lnTo>
                    <a:lnTo>
                      <a:pt x="491" y="154"/>
                    </a:lnTo>
                    <a:lnTo>
                      <a:pt x="494" y="154"/>
                    </a:lnTo>
                    <a:lnTo>
                      <a:pt x="498" y="155"/>
                    </a:lnTo>
                    <a:lnTo>
                      <a:pt x="502" y="155"/>
                    </a:lnTo>
                    <a:lnTo>
                      <a:pt x="505" y="156"/>
                    </a:lnTo>
                    <a:lnTo>
                      <a:pt x="509" y="156"/>
                    </a:lnTo>
                    <a:lnTo>
                      <a:pt x="513" y="156"/>
                    </a:lnTo>
                    <a:lnTo>
                      <a:pt x="517" y="157"/>
                    </a:lnTo>
                    <a:lnTo>
                      <a:pt x="521" y="157"/>
                    </a:lnTo>
                    <a:lnTo>
                      <a:pt x="524" y="157"/>
                    </a:lnTo>
                    <a:lnTo>
                      <a:pt x="527" y="157"/>
                    </a:lnTo>
                    <a:lnTo>
                      <a:pt x="530" y="157"/>
                    </a:lnTo>
                    <a:lnTo>
                      <a:pt x="535" y="157"/>
                    </a:lnTo>
                    <a:lnTo>
                      <a:pt x="538" y="157"/>
                    </a:lnTo>
                    <a:lnTo>
                      <a:pt x="542" y="157"/>
                    </a:lnTo>
                    <a:lnTo>
                      <a:pt x="545" y="157"/>
                    </a:lnTo>
                    <a:lnTo>
                      <a:pt x="548" y="158"/>
                    </a:lnTo>
                    <a:lnTo>
                      <a:pt x="551" y="157"/>
                    </a:lnTo>
                    <a:lnTo>
                      <a:pt x="554" y="157"/>
                    </a:lnTo>
                    <a:lnTo>
                      <a:pt x="558" y="157"/>
                    </a:lnTo>
                    <a:lnTo>
                      <a:pt x="561" y="157"/>
                    </a:lnTo>
                    <a:lnTo>
                      <a:pt x="564" y="157"/>
                    </a:lnTo>
                    <a:lnTo>
                      <a:pt x="567" y="157"/>
                    </a:lnTo>
                    <a:lnTo>
                      <a:pt x="569" y="156"/>
                    </a:lnTo>
                    <a:lnTo>
                      <a:pt x="572" y="156"/>
                    </a:lnTo>
                    <a:lnTo>
                      <a:pt x="575" y="156"/>
                    </a:lnTo>
                    <a:lnTo>
                      <a:pt x="578" y="155"/>
                    </a:lnTo>
                    <a:lnTo>
                      <a:pt x="581" y="155"/>
                    </a:lnTo>
                    <a:lnTo>
                      <a:pt x="583" y="155"/>
                    </a:lnTo>
                    <a:lnTo>
                      <a:pt x="585" y="155"/>
                    </a:lnTo>
                    <a:lnTo>
                      <a:pt x="587" y="155"/>
                    </a:lnTo>
                    <a:lnTo>
                      <a:pt x="590" y="154"/>
                    </a:lnTo>
                    <a:lnTo>
                      <a:pt x="592" y="154"/>
                    </a:lnTo>
                    <a:lnTo>
                      <a:pt x="595" y="154"/>
                    </a:lnTo>
                    <a:lnTo>
                      <a:pt x="600" y="153"/>
                    </a:lnTo>
                    <a:lnTo>
                      <a:pt x="602" y="152"/>
                    </a:lnTo>
                    <a:lnTo>
                      <a:pt x="605" y="152"/>
                    </a:lnTo>
                    <a:lnTo>
                      <a:pt x="607" y="152"/>
                    </a:lnTo>
                    <a:lnTo>
                      <a:pt x="608" y="152"/>
                    </a:lnTo>
                    <a:lnTo>
                      <a:pt x="609" y="152"/>
                    </a:lnTo>
                    <a:lnTo>
                      <a:pt x="610" y="152"/>
                    </a:lnTo>
                    <a:lnTo>
                      <a:pt x="610" y="153"/>
                    </a:lnTo>
                    <a:lnTo>
                      <a:pt x="610" y="155"/>
                    </a:lnTo>
                    <a:lnTo>
                      <a:pt x="610" y="158"/>
                    </a:lnTo>
                    <a:lnTo>
                      <a:pt x="610" y="159"/>
                    </a:lnTo>
                    <a:lnTo>
                      <a:pt x="610" y="161"/>
                    </a:lnTo>
                    <a:lnTo>
                      <a:pt x="610" y="163"/>
                    </a:lnTo>
                    <a:lnTo>
                      <a:pt x="610" y="166"/>
                    </a:lnTo>
                    <a:lnTo>
                      <a:pt x="610" y="169"/>
                    </a:lnTo>
                    <a:lnTo>
                      <a:pt x="610" y="171"/>
                    </a:lnTo>
                    <a:lnTo>
                      <a:pt x="610" y="173"/>
                    </a:lnTo>
                    <a:lnTo>
                      <a:pt x="610" y="177"/>
                    </a:lnTo>
                    <a:lnTo>
                      <a:pt x="610" y="179"/>
                    </a:lnTo>
                    <a:lnTo>
                      <a:pt x="610" y="182"/>
                    </a:lnTo>
                    <a:lnTo>
                      <a:pt x="610" y="185"/>
                    </a:lnTo>
                    <a:lnTo>
                      <a:pt x="610" y="190"/>
                    </a:lnTo>
                    <a:lnTo>
                      <a:pt x="610" y="193"/>
                    </a:lnTo>
                    <a:lnTo>
                      <a:pt x="610" y="197"/>
                    </a:lnTo>
                    <a:lnTo>
                      <a:pt x="610" y="200"/>
                    </a:lnTo>
                    <a:lnTo>
                      <a:pt x="610" y="204"/>
                    </a:lnTo>
                    <a:lnTo>
                      <a:pt x="610" y="209"/>
                    </a:lnTo>
                    <a:lnTo>
                      <a:pt x="610" y="213"/>
                    </a:lnTo>
                    <a:lnTo>
                      <a:pt x="610" y="217"/>
                    </a:lnTo>
                    <a:lnTo>
                      <a:pt x="610" y="221"/>
                    </a:lnTo>
                    <a:lnTo>
                      <a:pt x="610" y="226"/>
                    </a:lnTo>
                    <a:lnTo>
                      <a:pt x="610" y="231"/>
                    </a:lnTo>
                    <a:lnTo>
                      <a:pt x="610" y="236"/>
                    </a:lnTo>
                    <a:lnTo>
                      <a:pt x="610" y="241"/>
                    </a:lnTo>
                    <a:lnTo>
                      <a:pt x="610" y="245"/>
                    </a:lnTo>
                    <a:lnTo>
                      <a:pt x="610" y="250"/>
                    </a:lnTo>
                    <a:lnTo>
                      <a:pt x="610" y="256"/>
                    </a:lnTo>
                    <a:lnTo>
                      <a:pt x="610" y="261"/>
                    </a:lnTo>
                    <a:lnTo>
                      <a:pt x="610" y="265"/>
                    </a:lnTo>
                    <a:lnTo>
                      <a:pt x="610" y="270"/>
                    </a:lnTo>
                    <a:lnTo>
                      <a:pt x="610" y="277"/>
                    </a:lnTo>
                    <a:lnTo>
                      <a:pt x="610" y="282"/>
                    </a:lnTo>
                    <a:lnTo>
                      <a:pt x="610" y="287"/>
                    </a:lnTo>
                    <a:lnTo>
                      <a:pt x="610" y="292"/>
                    </a:lnTo>
                    <a:lnTo>
                      <a:pt x="610" y="299"/>
                    </a:lnTo>
                    <a:lnTo>
                      <a:pt x="610" y="304"/>
                    </a:lnTo>
                    <a:lnTo>
                      <a:pt x="610" y="310"/>
                    </a:lnTo>
                    <a:lnTo>
                      <a:pt x="610" y="315"/>
                    </a:lnTo>
                    <a:lnTo>
                      <a:pt x="610" y="322"/>
                    </a:lnTo>
                    <a:lnTo>
                      <a:pt x="610" y="327"/>
                    </a:lnTo>
                    <a:lnTo>
                      <a:pt x="610" y="333"/>
                    </a:lnTo>
                    <a:lnTo>
                      <a:pt x="610" y="338"/>
                    </a:lnTo>
                    <a:lnTo>
                      <a:pt x="610" y="345"/>
                    </a:lnTo>
                    <a:lnTo>
                      <a:pt x="610" y="350"/>
                    </a:lnTo>
                    <a:lnTo>
                      <a:pt x="610" y="356"/>
                    </a:lnTo>
                    <a:lnTo>
                      <a:pt x="610" y="362"/>
                    </a:lnTo>
                    <a:lnTo>
                      <a:pt x="610" y="368"/>
                    </a:lnTo>
                    <a:lnTo>
                      <a:pt x="610" y="374"/>
                    </a:lnTo>
                    <a:lnTo>
                      <a:pt x="610" y="379"/>
                    </a:lnTo>
                    <a:lnTo>
                      <a:pt x="610" y="386"/>
                    </a:lnTo>
                    <a:lnTo>
                      <a:pt x="610" y="391"/>
                    </a:lnTo>
                    <a:lnTo>
                      <a:pt x="611" y="397"/>
                    </a:lnTo>
                    <a:lnTo>
                      <a:pt x="611" y="402"/>
                    </a:lnTo>
                    <a:lnTo>
                      <a:pt x="611" y="409"/>
                    </a:lnTo>
                    <a:lnTo>
                      <a:pt x="611" y="414"/>
                    </a:lnTo>
                    <a:lnTo>
                      <a:pt x="611" y="420"/>
                    </a:lnTo>
                    <a:lnTo>
                      <a:pt x="597" y="430"/>
                    </a:lnTo>
                    <a:lnTo>
                      <a:pt x="591" y="174"/>
                    </a:lnTo>
                    <a:lnTo>
                      <a:pt x="590" y="174"/>
                    </a:lnTo>
                    <a:lnTo>
                      <a:pt x="588" y="174"/>
                    </a:lnTo>
                    <a:lnTo>
                      <a:pt x="586" y="174"/>
                    </a:lnTo>
                    <a:lnTo>
                      <a:pt x="584" y="174"/>
                    </a:lnTo>
                    <a:lnTo>
                      <a:pt x="581" y="174"/>
                    </a:lnTo>
                    <a:lnTo>
                      <a:pt x="578" y="175"/>
                    </a:lnTo>
                    <a:lnTo>
                      <a:pt x="574" y="175"/>
                    </a:lnTo>
                    <a:lnTo>
                      <a:pt x="572" y="175"/>
                    </a:lnTo>
                    <a:lnTo>
                      <a:pt x="570" y="175"/>
                    </a:lnTo>
                    <a:lnTo>
                      <a:pt x="568" y="175"/>
                    </a:lnTo>
                    <a:lnTo>
                      <a:pt x="566" y="175"/>
                    </a:lnTo>
                    <a:lnTo>
                      <a:pt x="563" y="175"/>
                    </a:lnTo>
                    <a:lnTo>
                      <a:pt x="561" y="175"/>
                    </a:lnTo>
                    <a:lnTo>
                      <a:pt x="558" y="175"/>
                    </a:lnTo>
                    <a:lnTo>
                      <a:pt x="556" y="175"/>
                    </a:lnTo>
                    <a:lnTo>
                      <a:pt x="552" y="175"/>
                    </a:lnTo>
                    <a:lnTo>
                      <a:pt x="550" y="175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41" y="175"/>
                    </a:lnTo>
                    <a:lnTo>
                      <a:pt x="539" y="175"/>
                    </a:lnTo>
                    <a:lnTo>
                      <a:pt x="535" y="175"/>
                    </a:lnTo>
                    <a:lnTo>
                      <a:pt x="532" y="175"/>
                    </a:lnTo>
                    <a:lnTo>
                      <a:pt x="529" y="174"/>
                    </a:lnTo>
                    <a:lnTo>
                      <a:pt x="525" y="174"/>
                    </a:lnTo>
                    <a:lnTo>
                      <a:pt x="522" y="174"/>
                    </a:lnTo>
                    <a:lnTo>
                      <a:pt x="519" y="173"/>
                    </a:lnTo>
                    <a:lnTo>
                      <a:pt x="515" y="173"/>
                    </a:lnTo>
                    <a:lnTo>
                      <a:pt x="512" y="172"/>
                    </a:lnTo>
                    <a:lnTo>
                      <a:pt x="507" y="172"/>
                    </a:lnTo>
                    <a:lnTo>
                      <a:pt x="504" y="172"/>
                    </a:lnTo>
                    <a:lnTo>
                      <a:pt x="500" y="171"/>
                    </a:lnTo>
                    <a:lnTo>
                      <a:pt x="497" y="170"/>
                    </a:lnTo>
                    <a:lnTo>
                      <a:pt x="493" y="170"/>
                    </a:lnTo>
                    <a:lnTo>
                      <a:pt x="488" y="169"/>
                    </a:lnTo>
                    <a:lnTo>
                      <a:pt x="484" y="168"/>
                    </a:lnTo>
                    <a:lnTo>
                      <a:pt x="481" y="168"/>
                    </a:lnTo>
                    <a:lnTo>
                      <a:pt x="477" y="167"/>
                    </a:lnTo>
                    <a:lnTo>
                      <a:pt x="473" y="166"/>
                    </a:lnTo>
                    <a:lnTo>
                      <a:pt x="469" y="165"/>
                    </a:lnTo>
                    <a:lnTo>
                      <a:pt x="464" y="163"/>
                    </a:lnTo>
                    <a:lnTo>
                      <a:pt x="460" y="162"/>
                    </a:lnTo>
                    <a:lnTo>
                      <a:pt x="457" y="161"/>
                    </a:lnTo>
                    <a:lnTo>
                      <a:pt x="453" y="159"/>
                    </a:lnTo>
                    <a:lnTo>
                      <a:pt x="449" y="158"/>
                    </a:lnTo>
                    <a:lnTo>
                      <a:pt x="444" y="157"/>
                    </a:lnTo>
                    <a:lnTo>
                      <a:pt x="440" y="156"/>
                    </a:lnTo>
                    <a:lnTo>
                      <a:pt x="436" y="154"/>
                    </a:lnTo>
                    <a:lnTo>
                      <a:pt x="432" y="153"/>
                    </a:lnTo>
                    <a:lnTo>
                      <a:pt x="428" y="151"/>
                    </a:lnTo>
                    <a:lnTo>
                      <a:pt x="423" y="150"/>
                    </a:lnTo>
                    <a:lnTo>
                      <a:pt x="419" y="148"/>
                    </a:lnTo>
                    <a:lnTo>
                      <a:pt x="415" y="147"/>
                    </a:lnTo>
                    <a:lnTo>
                      <a:pt x="411" y="145"/>
                    </a:lnTo>
                    <a:lnTo>
                      <a:pt x="408" y="142"/>
                    </a:lnTo>
                    <a:lnTo>
                      <a:pt x="403" y="140"/>
                    </a:lnTo>
                    <a:lnTo>
                      <a:pt x="398" y="138"/>
                    </a:lnTo>
                    <a:lnTo>
                      <a:pt x="394" y="136"/>
                    </a:lnTo>
                    <a:lnTo>
                      <a:pt x="391" y="134"/>
                    </a:lnTo>
                    <a:lnTo>
                      <a:pt x="388" y="131"/>
                    </a:lnTo>
                    <a:lnTo>
                      <a:pt x="384" y="129"/>
                    </a:lnTo>
                    <a:lnTo>
                      <a:pt x="381" y="127"/>
                    </a:lnTo>
                    <a:lnTo>
                      <a:pt x="377" y="125"/>
                    </a:lnTo>
                    <a:lnTo>
                      <a:pt x="373" y="122"/>
                    </a:lnTo>
                    <a:lnTo>
                      <a:pt x="370" y="119"/>
                    </a:lnTo>
                    <a:lnTo>
                      <a:pt x="367" y="117"/>
                    </a:lnTo>
                    <a:lnTo>
                      <a:pt x="365" y="114"/>
                    </a:lnTo>
                    <a:lnTo>
                      <a:pt x="361" y="112"/>
                    </a:lnTo>
                    <a:lnTo>
                      <a:pt x="358" y="110"/>
                    </a:lnTo>
                    <a:lnTo>
                      <a:pt x="355" y="107"/>
                    </a:lnTo>
                    <a:lnTo>
                      <a:pt x="353" y="105"/>
                    </a:lnTo>
                    <a:lnTo>
                      <a:pt x="351" y="103"/>
                    </a:lnTo>
                    <a:lnTo>
                      <a:pt x="348" y="100"/>
                    </a:lnTo>
                    <a:lnTo>
                      <a:pt x="346" y="97"/>
                    </a:lnTo>
                    <a:lnTo>
                      <a:pt x="344" y="94"/>
                    </a:lnTo>
                    <a:lnTo>
                      <a:pt x="341" y="92"/>
                    </a:lnTo>
                    <a:lnTo>
                      <a:pt x="339" y="90"/>
                    </a:lnTo>
                    <a:lnTo>
                      <a:pt x="336" y="87"/>
                    </a:lnTo>
                    <a:lnTo>
                      <a:pt x="335" y="85"/>
                    </a:lnTo>
                    <a:lnTo>
                      <a:pt x="332" y="82"/>
                    </a:lnTo>
                    <a:lnTo>
                      <a:pt x="331" y="80"/>
                    </a:lnTo>
                    <a:lnTo>
                      <a:pt x="329" y="78"/>
                    </a:lnTo>
                    <a:lnTo>
                      <a:pt x="328" y="75"/>
                    </a:lnTo>
                    <a:lnTo>
                      <a:pt x="326" y="72"/>
                    </a:lnTo>
                    <a:lnTo>
                      <a:pt x="324" y="70"/>
                    </a:lnTo>
                    <a:lnTo>
                      <a:pt x="323" y="68"/>
                    </a:lnTo>
                    <a:lnTo>
                      <a:pt x="322" y="66"/>
                    </a:lnTo>
                    <a:lnTo>
                      <a:pt x="321" y="64"/>
                    </a:lnTo>
                    <a:lnTo>
                      <a:pt x="319" y="61"/>
                    </a:lnTo>
                    <a:lnTo>
                      <a:pt x="318" y="59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4" y="52"/>
                    </a:lnTo>
                    <a:lnTo>
                      <a:pt x="313" y="50"/>
                    </a:lnTo>
                    <a:lnTo>
                      <a:pt x="312" y="48"/>
                    </a:lnTo>
                    <a:lnTo>
                      <a:pt x="310" y="44"/>
                    </a:lnTo>
                    <a:lnTo>
                      <a:pt x="309" y="41"/>
                    </a:lnTo>
                    <a:lnTo>
                      <a:pt x="308" y="38"/>
                    </a:lnTo>
                    <a:lnTo>
                      <a:pt x="306" y="35"/>
                    </a:lnTo>
                    <a:lnTo>
                      <a:pt x="305" y="31"/>
                    </a:lnTo>
                    <a:lnTo>
                      <a:pt x="305" y="29"/>
                    </a:lnTo>
                    <a:lnTo>
                      <a:pt x="304" y="27"/>
                    </a:lnTo>
                    <a:lnTo>
                      <a:pt x="304" y="25"/>
                    </a:lnTo>
                    <a:lnTo>
                      <a:pt x="303" y="23"/>
                    </a:lnTo>
                    <a:lnTo>
                      <a:pt x="303" y="22"/>
                    </a:lnTo>
                    <a:lnTo>
                      <a:pt x="113" y="130"/>
                    </a:lnTo>
                    <a:lnTo>
                      <a:pt x="114" y="132"/>
                    </a:lnTo>
                    <a:lnTo>
                      <a:pt x="114" y="133"/>
                    </a:lnTo>
                    <a:lnTo>
                      <a:pt x="114" y="134"/>
                    </a:lnTo>
                    <a:lnTo>
                      <a:pt x="115" y="136"/>
                    </a:lnTo>
                    <a:lnTo>
                      <a:pt x="116" y="138"/>
                    </a:lnTo>
                    <a:lnTo>
                      <a:pt x="117" y="140"/>
                    </a:lnTo>
                    <a:lnTo>
                      <a:pt x="117" y="142"/>
                    </a:lnTo>
                    <a:lnTo>
                      <a:pt x="120" y="145"/>
                    </a:lnTo>
                    <a:lnTo>
                      <a:pt x="121" y="148"/>
                    </a:lnTo>
                    <a:lnTo>
                      <a:pt x="122" y="151"/>
                    </a:lnTo>
                    <a:lnTo>
                      <a:pt x="123" y="154"/>
                    </a:lnTo>
                    <a:lnTo>
                      <a:pt x="125" y="158"/>
                    </a:lnTo>
                    <a:lnTo>
                      <a:pt x="126" y="161"/>
                    </a:lnTo>
                    <a:lnTo>
                      <a:pt x="127" y="166"/>
                    </a:lnTo>
                    <a:lnTo>
                      <a:pt x="129" y="170"/>
                    </a:lnTo>
                    <a:lnTo>
                      <a:pt x="130" y="173"/>
                    </a:lnTo>
                    <a:lnTo>
                      <a:pt x="132" y="178"/>
                    </a:lnTo>
                    <a:lnTo>
                      <a:pt x="133" y="182"/>
                    </a:lnTo>
                    <a:lnTo>
                      <a:pt x="135" y="187"/>
                    </a:lnTo>
                    <a:lnTo>
                      <a:pt x="136" y="192"/>
                    </a:lnTo>
                    <a:lnTo>
                      <a:pt x="138" y="197"/>
                    </a:lnTo>
                    <a:lnTo>
                      <a:pt x="140" y="201"/>
                    </a:lnTo>
                    <a:lnTo>
                      <a:pt x="142" y="206"/>
                    </a:lnTo>
                    <a:lnTo>
                      <a:pt x="144" y="212"/>
                    </a:lnTo>
                    <a:lnTo>
                      <a:pt x="145" y="217"/>
                    </a:lnTo>
                    <a:lnTo>
                      <a:pt x="147" y="222"/>
                    </a:lnTo>
                    <a:lnTo>
                      <a:pt x="149" y="228"/>
                    </a:lnTo>
                    <a:lnTo>
                      <a:pt x="150" y="234"/>
                    </a:lnTo>
                    <a:lnTo>
                      <a:pt x="152" y="240"/>
                    </a:lnTo>
                    <a:lnTo>
                      <a:pt x="153" y="245"/>
                    </a:lnTo>
                    <a:lnTo>
                      <a:pt x="155" y="251"/>
                    </a:lnTo>
                    <a:lnTo>
                      <a:pt x="156" y="257"/>
                    </a:lnTo>
                    <a:lnTo>
                      <a:pt x="157" y="263"/>
                    </a:lnTo>
                    <a:lnTo>
                      <a:pt x="158" y="269"/>
                    </a:lnTo>
                    <a:lnTo>
                      <a:pt x="159" y="276"/>
                    </a:lnTo>
                    <a:lnTo>
                      <a:pt x="160" y="281"/>
                    </a:lnTo>
                    <a:lnTo>
                      <a:pt x="163" y="287"/>
                    </a:lnTo>
                    <a:lnTo>
                      <a:pt x="164" y="293"/>
                    </a:lnTo>
                    <a:lnTo>
                      <a:pt x="165" y="300"/>
                    </a:lnTo>
                    <a:lnTo>
                      <a:pt x="165" y="305"/>
                    </a:lnTo>
                    <a:lnTo>
                      <a:pt x="167" y="312"/>
                    </a:lnTo>
                    <a:lnTo>
                      <a:pt x="167" y="318"/>
                    </a:lnTo>
                    <a:lnTo>
                      <a:pt x="168" y="324"/>
                    </a:lnTo>
                    <a:lnTo>
                      <a:pt x="168" y="330"/>
                    </a:lnTo>
                    <a:lnTo>
                      <a:pt x="169" y="336"/>
                    </a:lnTo>
                    <a:lnTo>
                      <a:pt x="169" y="343"/>
                    </a:lnTo>
                    <a:lnTo>
                      <a:pt x="169" y="349"/>
                    </a:lnTo>
                    <a:lnTo>
                      <a:pt x="169" y="354"/>
                    </a:lnTo>
                    <a:lnTo>
                      <a:pt x="169" y="360"/>
                    </a:lnTo>
                    <a:lnTo>
                      <a:pt x="168" y="367"/>
                    </a:lnTo>
                    <a:lnTo>
                      <a:pt x="168" y="372"/>
                    </a:lnTo>
                    <a:lnTo>
                      <a:pt x="167" y="377"/>
                    </a:lnTo>
                    <a:lnTo>
                      <a:pt x="167" y="384"/>
                    </a:lnTo>
                    <a:lnTo>
                      <a:pt x="166" y="389"/>
                    </a:lnTo>
                    <a:lnTo>
                      <a:pt x="165" y="394"/>
                    </a:lnTo>
                    <a:lnTo>
                      <a:pt x="163" y="400"/>
                    </a:lnTo>
                    <a:lnTo>
                      <a:pt x="161" y="406"/>
                    </a:lnTo>
                    <a:lnTo>
                      <a:pt x="159" y="411"/>
                    </a:lnTo>
                    <a:lnTo>
                      <a:pt x="158" y="416"/>
                    </a:lnTo>
                    <a:lnTo>
                      <a:pt x="156" y="420"/>
                    </a:lnTo>
                    <a:lnTo>
                      <a:pt x="154" y="425"/>
                    </a:lnTo>
                    <a:lnTo>
                      <a:pt x="152" y="431"/>
                    </a:lnTo>
                    <a:lnTo>
                      <a:pt x="150" y="435"/>
                    </a:lnTo>
                    <a:lnTo>
                      <a:pt x="147" y="439"/>
                    </a:lnTo>
                    <a:lnTo>
                      <a:pt x="145" y="443"/>
                    </a:lnTo>
                    <a:lnTo>
                      <a:pt x="142" y="447"/>
                    </a:lnTo>
                    <a:lnTo>
                      <a:pt x="139" y="452"/>
                    </a:lnTo>
                    <a:lnTo>
                      <a:pt x="136" y="455"/>
                    </a:lnTo>
                    <a:lnTo>
                      <a:pt x="134" y="459"/>
                    </a:lnTo>
                    <a:lnTo>
                      <a:pt x="131" y="461"/>
                    </a:lnTo>
                    <a:lnTo>
                      <a:pt x="129" y="465"/>
                    </a:lnTo>
                    <a:lnTo>
                      <a:pt x="126" y="468"/>
                    </a:lnTo>
                    <a:lnTo>
                      <a:pt x="124" y="472"/>
                    </a:lnTo>
                    <a:lnTo>
                      <a:pt x="121" y="474"/>
                    </a:lnTo>
                    <a:lnTo>
                      <a:pt x="117" y="477"/>
                    </a:lnTo>
                    <a:lnTo>
                      <a:pt x="115" y="480"/>
                    </a:lnTo>
                    <a:lnTo>
                      <a:pt x="112" y="482"/>
                    </a:lnTo>
                    <a:lnTo>
                      <a:pt x="110" y="484"/>
                    </a:lnTo>
                    <a:lnTo>
                      <a:pt x="107" y="486"/>
                    </a:lnTo>
                    <a:lnTo>
                      <a:pt x="104" y="488"/>
                    </a:lnTo>
                    <a:lnTo>
                      <a:pt x="101" y="490"/>
                    </a:lnTo>
                    <a:lnTo>
                      <a:pt x="99" y="493"/>
                    </a:lnTo>
                    <a:lnTo>
                      <a:pt x="95" y="495"/>
                    </a:lnTo>
                    <a:lnTo>
                      <a:pt x="92" y="496"/>
                    </a:lnTo>
                    <a:lnTo>
                      <a:pt x="90" y="498"/>
                    </a:lnTo>
                    <a:lnTo>
                      <a:pt x="87" y="499"/>
                    </a:lnTo>
                    <a:lnTo>
                      <a:pt x="84" y="501"/>
                    </a:lnTo>
                    <a:lnTo>
                      <a:pt x="81" y="502"/>
                    </a:lnTo>
                    <a:lnTo>
                      <a:pt x="79" y="503"/>
                    </a:lnTo>
                    <a:lnTo>
                      <a:pt x="76" y="504"/>
                    </a:lnTo>
                    <a:lnTo>
                      <a:pt x="73" y="505"/>
                    </a:lnTo>
                    <a:lnTo>
                      <a:pt x="70" y="507"/>
                    </a:lnTo>
                    <a:lnTo>
                      <a:pt x="68" y="508"/>
                    </a:lnTo>
                    <a:lnTo>
                      <a:pt x="65" y="508"/>
                    </a:lnTo>
                    <a:lnTo>
                      <a:pt x="63" y="509"/>
                    </a:lnTo>
                    <a:lnTo>
                      <a:pt x="60" y="510"/>
                    </a:lnTo>
                    <a:lnTo>
                      <a:pt x="58" y="510"/>
                    </a:lnTo>
                    <a:lnTo>
                      <a:pt x="56" y="511"/>
                    </a:lnTo>
                    <a:lnTo>
                      <a:pt x="52" y="511"/>
                    </a:lnTo>
                    <a:lnTo>
                      <a:pt x="50" y="511"/>
                    </a:lnTo>
                    <a:lnTo>
                      <a:pt x="48" y="512"/>
                    </a:lnTo>
                    <a:lnTo>
                      <a:pt x="46" y="512"/>
                    </a:lnTo>
                    <a:lnTo>
                      <a:pt x="44" y="512"/>
                    </a:lnTo>
                    <a:lnTo>
                      <a:pt x="42" y="513"/>
                    </a:lnTo>
                    <a:lnTo>
                      <a:pt x="40" y="513"/>
                    </a:lnTo>
                    <a:lnTo>
                      <a:pt x="36" y="515"/>
                    </a:lnTo>
                    <a:lnTo>
                      <a:pt x="33" y="515"/>
                    </a:lnTo>
                    <a:lnTo>
                      <a:pt x="29" y="515"/>
                    </a:lnTo>
                    <a:lnTo>
                      <a:pt x="26" y="515"/>
                    </a:lnTo>
                    <a:lnTo>
                      <a:pt x="24" y="515"/>
                    </a:lnTo>
                    <a:lnTo>
                      <a:pt x="22" y="515"/>
                    </a:lnTo>
                    <a:lnTo>
                      <a:pt x="19" y="515"/>
                    </a:lnTo>
                    <a:lnTo>
                      <a:pt x="19" y="517"/>
                    </a:lnTo>
                    <a:lnTo>
                      <a:pt x="19" y="518"/>
                    </a:lnTo>
                    <a:lnTo>
                      <a:pt x="20" y="519"/>
                    </a:lnTo>
                    <a:lnTo>
                      <a:pt x="20" y="521"/>
                    </a:lnTo>
                    <a:lnTo>
                      <a:pt x="22" y="523"/>
                    </a:lnTo>
                    <a:lnTo>
                      <a:pt x="22" y="525"/>
                    </a:lnTo>
                    <a:lnTo>
                      <a:pt x="23" y="528"/>
                    </a:lnTo>
                    <a:lnTo>
                      <a:pt x="23" y="530"/>
                    </a:lnTo>
                    <a:lnTo>
                      <a:pt x="24" y="533"/>
                    </a:lnTo>
                    <a:lnTo>
                      <a:pt x="25" y="537"/>
                    </a:lnTo>
                    <a:lnTo>
                      <a:pt x="27" y="540"/>
                    </a:lnTo>
                    <a:lnTo>
                      <a:pt x="28" y="544"/>
                    </a:lnTo>
                    <a:lnTo>
                      <a:pt x="29" y="548"/>
                    </a:lnTo>
                    <a:lnTo>
                      <a:pt x="30" y="551"/>
                    </a:lnTo>
                    <a:lnTo>
                      <a:pt x="31" y="555"/>
                    </a:lnTo>
                    <a:lnTo>
                      <a:pt x="31" y="558"/>
                    </a:lnTo>
                    <a:lnTo>
                      <a:pt x="33" y="560"/>
                    </a:lnTo>
                    <a:lnTo>
                      <a:pt x="33" y="562"/>
                    </a:lnTo>
                    <a:lnTo>
                      <a:pt x="34" y="564"/>
                    </a:lnTo>
                    <a:lnTo>
                      <a:pt x="34" y="567"/>
                    </a:lnTo>
                    <a:lnTo>
                      <a:pt x="35" y="569"/>
                    </a:lnTo>
                    <a:lnTo>
                      <a:pt x="35" y="571"/>
                    </a:lnTo>
                    <a:lnTo>
                      <a:pt x="36" y="573"/>
                    </a:lnTo>
                    <a:lnTo>
                      <a:pt x="36" y="575"/>
                    </a:lnTo>
                    <a:lnTo>
                      <a:pt x="37" y="578"/>
                    </a:lnTo>
                    <a:lnTo>
                      <a:pt x="38" y="581"/>
                    </a:lnTo>
                    <a:lnTo>
                      <a:pt x="38" y="584"/>
                    </a:lnTo>
                    <a:lnTo>
                      <a:pt x="39" y="586"/>
                    </a:lnTo>
                    <a:lnTo>
                      <a:pt x="39" y="588"/>
                    </a:lnTo>
                    <a:lnTo>
                      <a:pt x="39" y="591"/>
                    </a:lnTo>
                    <a:lnTo>
                      <a:pt x="40" y="593"/>
                    </a:lnTo>
                    <a:lnTo>
                      <a:pt x="40" y="595"/>
                    </a:lnTo>
                    <a:lnTo>
                      <a:pt x="41" y="598"/>
                    </a:lnTo>
                    <a:lnTo>
                      <a:pt x="41" y="602"/>
                    </a:lnTo>
                    <a:lnTo>
                      <a:pt x="42" y="604"/>
                    </a:lnTo>
                    <a:lnTo>
                      <a:pt x="42" y="606"/>
                    </a:lnTo>
                    <a:lnTo>
                      <a:pt x="43" y="609"/>
                    </a:lnTo>
                    <a:lnTo>
                      <a:pt x="43" y="611"/>
                    </a:lnTo>
                    <a:lnTo>
                      <a:pt x="43" y="614"/>
                    </a:lnTo>
                    <a:lnTo>
                      <a:pt x="44" y="617"/>
                    </a:lnTo>
                    <a:lnTo>
                      <a:pt x="44" y="619"/>
                    </a:lnTo>
                    <a:lnTo>
                      <a:pt x="44" y="622"/>
                    </a:lnTo>
                    <a:lnTo>
                      <a:pt x="45" y="626"/>
                    </a:lnTo>
                    <a:lnTo>
                      <a:pt x="31" y="631"/>
                    </a:lnTo>
                    <a:lnTo>
                      <a:pt x="31" y="630"/>
                    </a:lnTo>
                    <a:lnTo>
                      <a:pt x="30" y="627"/>
                    </a:lnTo>
                    <a:lnTo>
                      <a:pt x="30" y="625"/>
                    </a:lnTo>
                    <a:lnTo>
                      <a:pt x="30" y="622"/>
                    </a:lnTo>
                    <a:lnTo>
                      <a:pt x="29" y="619"/>
                    </a:lnTo>
                    <a:lnTo>
                      <a:pt x="29" y="616"/>
                    </a:lnTo>
                    <a:lnTo>
                      <a:pt x="28" y="613"/>
                    </a:lnTo>
                    <a:lnTo>
                      <a:pt x="28" y="609"/>
                    </a:lnTo>
                    <a:lnTo>
                      <a:pt x="27" y="605"/>
                    </a:lnTo>
                    <a:lnTo>
                      <a:pt x="27" y="602"/>
                    </a:lnTo>
                    <a:lnTo>
                      <a:pt x="26" y="598"/>
                    </a:lnTo>
                    <a:lnTo>
                      <a:pt x="26" y="596"/>
                    </a:lnTo>
                    <a:lnTo>
                      <a:pt x="25" y="594"/>
                    </a:lnTo>
                    <a:lnTo>
                      <a:pt x="25" y="592"/>
                    </a:lnTo>
                    <a:lnTo>
                      <a:pt x="25" y="589"/>
                    </a:lnTo>
                    <a:lnTo>
                      <a:pt x="24" y="587"/>
                    </a:lnTo>
                    <a:lnTo>
                      <a:pt x="24" y="584"/>
                    </a:lnTo>
                    <a:lnTo>
                      <a:pt x="24" y="582"/>
                    </a:lnTo>
                    <a:lnTo>
                      <a:pt x="23" y="578"/>
                    </a:lnTo>
                    <a:lnTo>
                      <a:pt x="23" y="576"/>
                    </a:lnTo>
                    <a:lnTo>
                      <a:pt x="22" y="573"/>
                    </a:lnTo>
                    <a:lnTo>
                      <a:pt x="22" y="571"/>
                    </a:lnTo>
                    <a:lnTo>
                      <a:pt x="21" y="568"/>
                    </a:lnTo>
                    <a:lnTo>
                      <a:pt x="21" y="566"/>
                    </a:lnTo>
                    <a:lnTo>
                      <a:pt x="20" y="563"/>
                    </a:lnTo>
                    <a:lnTo>
                      <a:pt x="20" y="561"/>
                    </a:lnTo>
                    <a:lnTo>
                      <a:pt x="19" y="558"/>
                    </a:lnTo>
                    <a:lnTo>
                      <a:pt x="18" y="554"/>
                    </a:lnTo>
                    <a:lnTo>
                      <a:pt x="18" y="552"/>
                    </a:lnTo>
                    <a:lnTo>
                      <a:pt x="17" y="549"/>
                    </a:lnTo>
                    <a:lnTo>
                      <a:pt x="16" y="547"/>
                    </a:lnTo>
                    <a:lnTo>
                      <a:pt x="16" y="544"/>
                    </a:lnTo>
                    <a:lnTo>
                      <a:pt x="15" y="542"/>
                    </a:lnTo>
                    <a:lnTo>
                      <a:pt x="15" y="539"/>
                    </a:lnTo>
                    <a:lnTo>
                      <a:pt x="13" y="536"/>
                    </a:lnTo>
                    <a:lnTo>
                      <a:pt x="13" y="533"/>
                    </a:lnTo>
                    <a:lnTo>
                      <a:pt x="12" y="530"/>
                    </a:lnTo>
                    <a:lnTo>
                      <a:pt x="11" y="528"/>
                    </a:lnTo>
                    <a:lnTo>
                      <a:pt x="9" y="526"/>
                    </a:lnTo>
                    <a:lnTo>
                      <a:pt x="8" y="523"/>
                    </a:lnTo>
                    <a:lnTo>
                      <a:pt x="8" y="521"/>
                    </a:lnTo>
                    <a:lnTo>
                      <a:pt x="7" y="519"/>
                    </a:lnTo>
                    <a:lnTo>
                      <a:pt x="6" y="516"/>
                    </a:lnTo>
                    <a:lnTo>
                      <a:pt x="5" y="513"/>
                    </a:lnTo>
                    <a:lnTo>
                      <a:pt x="4" y="511"/>
                    </a:lnTo>
                    <a:lnTo>
                      <a:pt x="3" y="508"/>
                    </a:lnTo>
                    <a:lnTo>
                      <a:pt x="2" y="506"/>
                    </a:lnTo>
                    <a:lnTo>
                      <a:pt x="2" y="504"/>
                    </a:lnTo>
                    <a:lnTo>
                      <a:pt x="0" y="502"/>
                    </a:lnTo>
                    <a:lnTo>
                      <a:pt x="0" y="500"/>
                    </a:lnTo>
                    <a:lnTo>
                      <a:pt x="4" y="500"/>
                    </a:lnTo>
                    <a:lnTo>
                      <a:pt x="6" y="500"/>
                    </a:lnTo>
                    <a:lnTo>
                      <a:pt x="8" y="500"/>
                    </a:lnTo>
                    <a:lnTo>
                      <a:pt x="12" y="500"/>
                    </a:lnTo>
                    <a:lnTo>
                      <a:pt x="16" y="500"/>
                    </a:lnTo>
                    <a:lnTo>
                      <a:pt x="17" y="500"/>
                    </a:lnTo>
                    <a:lnTo>
                      <a:pt x="19" y="500"/>
                    </a:lnTo>
                    <a:lnTo>
                      <a:pt x="21" y="499"/>
                    </a:lnTo>
                    <a:lnTo>
                      <a:pt x="23" y="499"/>
                    </a:lnTo>
                    <a:lnTo>
                      <a:pt x="25" y="499"/>
                    </a:lnTo>
                    <a:lnTo>
                      <a:pt x="27" y="499"/>
                    </a:lnTo>
                    <a:lnTo>
                      <a:pt x="30" y="498"/>
                    </a:lnTo>
                    <a:lnTo>
                      <a:pt x="33" y="498"/>
                    </a:lnTo>
                    <a:lnTo>
                      <a:pt x="35" y="498"/>
                    </a:lnTo>
                    <a:lnTo>
                      <a:pt x="38" y="497"/>
                    </a:lnTo>
                    <a:lnTo>
                      <a:pt x="40" y="496"/>
                    </a:lnTo>
                    <a:lnTo>
                      <a:pt x="43" y="496"/>
                    </a:lnTo>
                    <a:lnTo>
                      <a:pt x="45" y="495"/>
                    </a:lnTo>
                    <a:lnTo>
                      <a:pt x="48" y="495"/>
                    </a:lnTo>
                    <a:lnTo>
                      <a:pt x="50" y="494"/>
                    </a:lnTo>
                    <a:lnTo>
                      <a:pt x="54" y="494"/>
                    </a:lnTo>
                    <a:lnTo>
                      <a:pt x="56" y="493"/>
                    </a:lnTo>
                    <a:lnTo>
                      <a:pt x="59" y="491"/>
                    </a:lnTo>
                    <a:lnTo>
                      <a:pt x="62" y="490"/>
                    </a:lnTo>
                    <a:lnTo>
                      <a:pt x="65" y="489"/>
                    </a:lnTo>
                    <a:lnTo>
                      <a:pt x="67" y="487"/>
                    </a:lnTo>
                    <a:lnTo>
                      <a:pt x="70" y="486"/>
                    </a:lnTo>
                    <a:lnTo>
                      <a:pt x="73" y="485"/>
                    </a:lnTo>
                    <a:lnTo>
                      <a:pt x="77" y="484"/>
                    </a:lnTo>
                    <a:lnTo>
                      <a:pt x="79" y="482"/>
                    </a:lnTo>
                    <a:lnTo>
                      <a:pt x="82" y="481"/>
                    </a:lnTo>
                    <a:lnTo>
                      <a:pt x="84" y="479"/>
                    </a:lnTo>
                    <a:lnTo>
                      <a:pt x="87" y="478"/>
                    </a:lnTo>
                    <a:lnTo>
                      <a:pt x="90" y="476"/>
                    </a:lnTo>
                    <a:lnTo>
                      <a:pt x="93" y="474"/>
                    </a:lnTo>
                    <a:lnTo>
                      <a:pt x="95" y="472"/>
                    </a:lnTo>
                    <a:lnTo>
                      <a:pt x="99" y="471"/>
                    </a:lnTo>
                    <a:lnTo>
                      <a:pt x="101" y="467"/>
                    </a:lnTo>
                    <a:lnTo>
                      <a:pt x="104" y="465"/>
                    </a:lnTo>
                    <a:lnTo>
                      <a:pt x="107" y="463"/>
                    </a:lnTo>
                    <a:lnTo>
                      <a:pt x="110" y="460"/>
                    </a:lnTo>
                    <a:lnTo>
                      <a:pt x="112" y="457"/>
                    </a:lnTo>
                    <a:lnTo>
                      <a:pt x="114" y="455"/>
                    </a:lnTo>
                    <a:lnTo>
                      <a:pt x="116" y="452"/>
                    </a:lnTo>
                    <a:lnTo>
                      <a:pt x="120" y="450"/>
                    </a:lnTo>
                    <a:lnTo>
                      <a:pt x="122" y="445"/>
                    </a:lnTo>
                    <a:lnTo>
                      <a:pt x="124" y="443"/>
                    </a:lnTo>
                    <a:lnTo>
                      <a:pt x="127" y="439"/>
                    </a:lnTo>
                    <a:lnTo>
                      <a:pt x="129" y="436"/>
                    </a:lnTo>
                    <a:lnTo>
                      <a:pt x="131" y="433"/>
                    </a:lnTo>
                    <a:lnTo>
                      <a:pt x="133" y="429"/>
                    </a:lnTo>
                    <a:lnTo>
                      <a:pt x="135" y="425"/>
                    </a:lnTo>
                    <a:lnTo>
                      <a:pt x="137" y="421"/>
                    </a:lnTo>
                    <a:lnTo>
                      <a:pt x="138" y="417"/>
                    </a:lnTo>
                    <a:lnTo>
                      <a:pt x="140" y="413"/>
                    </a:lnTo>
                    <a:lnTo>
                      <a:pt x="142" y="408"/>
                    </a:lnTo>
                    <a:lnTo>
                      <a:pt x="143" y="403"/>
                    </a:lnTo>
                    <a:lnTo>
                      <a:pt x="144" y="399"/>
                    </a:lnTo>
                    <a:lnTo>
                      <a:pt x="145" y="394"/>
                    </a:lnTo>
                    <a:lnTo>
                      <a:pt x="146" y="390"/>
                    </a:lnTo>
                    <a:lnTo>
                      <a:pt x="147" y="385"/>
                    </a:lnTo>
                    <a:lnTo>
                      <a:pt x="147" y="379"/>
                    </a:lnTo>
                    <a:lnTo>
                      <a:pt x="148" y="374"/>
                    </a:lnTo>
                    <a:lnTo>
                      <a:pt x="148" y="369"/>
                    </a:lnTo>
                    <a:lnTo>
                      <a:pt x="149" y="365"/>
                    </a:lnTo>
                    <a:lnTo>
                      <a:pt x="149" y="359"/>
                    </a:lnTo>
                    <a:lnTo>
                      <a:pt x="149" y="353"/>
                    </a:lnTo>
                    <a:lnTo>
                      <a:pt x="149" y="348"/>
                    </a:lnTo>
                    <a:lnTo>
                      <a:pt x="150" y="344"/>
                    </a:lnTo>
                    <a:lnTo>
                      <a:pt x="149" y="337"/>
                    </a:lnTo>
                    <a:lnTo>
                      <a:pt x="149" y="332"/>
                    </a:lnTo>
                    <a:lnTo>
                      <a:pt x="148" y="326"/>
                    </a:lnTo>
                    <a:lnTo>
                      <a:pt x="148" y="321"/>
                    </a:lnTo>
                    <a:lnTo>
                      <a:pt x="147" y="314"/>
                    </a:lnTo>
                    <a:lnTo>
                      <a:pt x="147" y="309"/>
                    </a:lnTo>
                    <a:lnTo>
                      <a:pt x="146" y="304"/>
                    </a:lnTo>
                    <a:lnTo>
                      <a:pt x="146" y="299"/>
                    </a:lnTo>
                    <a:lnTo>
                      <a:pt x="145" y="292"/>
                    </a:lnTo>
                    <a:lnTo>
                      <a:pt x="144" y="287"/>
                    </a:lnTo>
                    <a:lnTo>
                      <a:pt x="143" y="281"/>
                    </a:lnTo>
                    <a:lnTo>
                      <a:pt x="143" y="276"/>
                    </a:lnTo>
                    <a:lnTo>
                      <a:pt x="140" y="270"/>
                    </a:lnTo>
                    <a:lnTo>
                      <a:pt x="139" y="265"/>
                    </a:lnTo>
                    <a:lnTo>
                      <a:pt x="138" y="259"/>
                    </a:lnTo>
                    <a:lnTo>
                      <a:pt x="137" y="254"/>
                    </a:lnTo>
                    <a:lnTo>
                      <a:pt x="136" y="248"/>
                    </a:lnTo>
                    <a:lnTo>
                      <a:pt x="135" y="243"/>
                    </a:lnTo>
                    <a:lnTo>
                      <a:pt x="133" y="238"/>
                    </a:lnTo>
                    <a:lnTo>
                      <a:pt x="132" y="233"/>
                    </a:lnTo>
                    <a:lnTo>
                      <a:pt x="131" y="226"/>
                    </a:lnTo>
                    <a:lnTo>
                      <a:pt x="130" y="222"/>
                    </a:lnTo>
                    <a:lnTo>
                      <a:pt x="128" y="217"/>
                    </a:lnTo>
                    <a:lnTo>
                      <a:pt x="127" y="212"/>
                    </a:lnTo>
                    <a:lnTo>
                      <a:pt x="125" y="206"/>
                    </a:lnTo>
                    <a:lnTo>
                      <a:pt x="124" y="201"/>
                    </a:lnTo>
                    <a:lnTo>
                      <a:pt x="122" y="197"/>
                    </a:lnTo>
                    <a:lnTo>
                      <a:pt x="121" y="193"/>
                    </a:lnTo>
                    <a:lnTo>
                      <a:pt x="120" y="188"/>
                    </a:lnTo>
                    <a:lnTo>
                      <a:pt x="117" y="183"/>
                    </a:lnTo>
                    <a:lnTo>
                      <a:pt x="116" y="179"/>
                    </a:lnTo>
                    <a:lnTo>
                      <a:pt x="115" y="175"/>
                    </a:lnTo>
                    <a:lnTo>
                      <a:pt x="113" y="171"/>
                    </a:lnTo>
                    <a:lnTo>
                      <a:pt x="111" y="167"/>
                    </a:lnTo>
                    <a:lnTo>
                      <a:pt x="110" y="162"/>
                    </a:lnTo>
                    <a:lnTo>
                      <a:pt x="109" y="159"/>
                    </a:lnTo>
                    <a:lnTo>
                      <a:pt x="107" y="155"/>
                    </a:lnTo>
                    <a:lnTo>
                      <a:pt x="106" y="152"/>
                    </a:lnTo>
                    <a:lnTo>
                      <a:pt x="105" y="148"/>
                    </a:lnTo>
                    <a:lnTo>
                      <a:pt x="104" y="146"/>
                    </a:lnTo>
                    <a:lnTo>
                      <a:pt x="102" y="142"/>
                    </a:lnTo>
                    <a:lnTo>
                      <a:pt x="101" y="139"/>
                    </a:lnTo>
                    <a:lnTo>
                      <a:pt x="100" y="137"/>
                    </a:lnTo>
                    <a:lnTo>
                      <a:pt x="99" y="135"/>
                    </a:lnTo>
                    <a:lnTo>
                      <a:pt x="96" y="132"/>
                    </a:lnTo>
                    <a:lnTo>
                      <a:pt x="95" y="130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310" y="0"/>
                    </a:lnTo>
                    <a:lnTo>
                      <a:pt x="329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50"/>
              <p:cNvSpPr>
                <a:spLocks/>
              </p:cNvSpPr>
              <p:nvPr/>
            </p:nvSpPr>
            <p:spPr bwMode="auto">
              <a:xfrm>
                <a:off x="425" y="2806"/>
                <a:ext cx="240" cy="312"/>
              </a:xfrm>
              <a:custGeom>
                <a:avLst/>
                <a:gdLst>
                  <a:gd name="T0" fmla="*/ 0 w 240"/>
                  <a:gd name="T1" fmla="*/ 6 h 312"/>
                  <a:gd name="T2" fmla="*/ 1 w 240"/>
                  <a:gd name="T3" fmla="*/ 12 h 312"/>
                  <a:gd name="T4" fmla="*/ 1 w 240"/>
                  <a:gd name="T5" fmla="*/ 17 h 312"/>
                  <a:gd name="T6" fmla="*/ 2 w 240"/>
                  <a:gd name="T7" fmla="*/ 21 h 312"/>
                  <a:gd name="T8" fmla="*/ 3 w 240"/>
                  <a:gd name="T9" fmla="*/ 26 h 312"/>
                  <a:gd name="T10" fmla="*/ 4 w 240"/>
                  <a:gd name="T11" fmla="*/ 33 h 312"/>
                  <a:gd name="T12" fmla="*/ 4 w 240"/>
                  <a:gd name="T13" fmla="*/ 41 h 312"/>
                  <a:gd name="T14" fmla="*/ 5 w 240"/>
                  <a:gd name="T15" fmla="*/ 48 h 312"/>
                  <a:gd name="T16" fmla="*/ 6 w 240"/>
                  <a:gd name="T17" fmla="*/ 56 h 312"/>
                  <a:gd name="T18" fmla="*/ 7 w 240"/>
                  <a:gd name="T19" fmla="*/ 66 h 312"/>
                  <a:gd name="T20" fmla="*/ 7 w 240"/>
                  <a:gd name="T21" fmla="*/ 74 h 312"/>
                  <a:gd name="T22" fmla="*/ 8 w 240"/>
                  <a:gd name="T23" fmla="*/ 85 h 312"/>
                  <a:gd name="T24" fmla="*/ 10 w 240"/>
                  <a:gd name="T25" fmla="*/ 95 h 312"/>
                  <a:gd name="T26" fmla="*/ 11 w 240"/>
                  <a:gd name="T27" fmla="*/ 107 h 312"/>
                  <a:gd name="T28" fmla="*/ 12 w 240"/>
                  <a:gd name="T29" fmla="*/ 118 h 312"/>
                  <a:gd name="T30" fmla="*/ 13 w 240"/>
                  <a:gd name="T31" fmla="*/ 130 h 312"/>
                  <a:gd name="T32" fmla="*/ 14 w 240"/>
                  <a:gd name="T33" fmla="*/ 141 h 312"/>
                  <a:gd name="T34" fmla="*/ 14 w 240"/>
                  <a:gd name="T35" fmla="*/ 154 h 312"/>
                  <a:gd name="T36" fmla="*/ 15 w 240"/>
                  <a:gd name="T37" fmla="*/ 166 h 312"/>
                  <a:gd name="T38" fmla="*/ 15 w 240"/>
                  <a:gd name="T39" fmla="*/ 179 h 312"/>
                  <a:gd name="T40" fmla="*/ 16 w 240"/>
                  <a:gd name="T41" fmla="*/ 193 h 312"/>
                  <a:gd name="T42" fmla="*/ 17 w 240"/>
                  <a:gd name="T43" fmla="*/ 205 h 312"/>
                  <a:gd name="T44" fmla="*/ 17 w 240"/>
                  <a:gd name="T45" fmla="*/ 219 h 312"/>
                  <a:gd name="T46" fmla="*/ 17 w 240"/>
                  <a:gd name="T47" fmla="*/ 232 h 312"/>
                  <a:gd name="T48" fmla="*/ 17 w 240"/>
                  <a:gd name="T49" fmla="*/ 245 h 312"/>
                  <a:gd name="T50" fmla="*/ 18 w 240"/>
                  <a:gd name="T51" fmla="*/ 259 h 312"/>
                  <a:gd name="T52" fmla="*/ 17 w 240"/>
                  <a:gd name="T53" fmla="*/ 272 h 312"/>
                  <a:gd name="T54" fmla="*/ 17 w 240"/>
                  <a:gd name="T55" fmla="*/ 285 h 312"/>
                  <a:gd name="T56" fmla="*/ 17 w 240"/>
                  <a:gd name="T57" fmla="*/ 298 h 312"/>
                  <a:gd name="T58" fmla="*/ 17 w 240"/>
                  <a:gd name="T59" fmla="*/ 312 h 312"/>
                  <a:gd name="T60" fmla="*/ 219 w 240"/>
                  <a:gd name="T61" fmla="*/ 296 h 312"/>
                  <a:gd name="T62" fmla="*/ 32 w 240"/>
                  <a:gd name="T63" fmla="*/ 295 h 312"/>
                  <a:gd name="T64" fmla="*/ 32 w 240"/>
                  <a:gd name="T65" fmla="*/ 292 h 312"/>
                  <a:gd name="T66" fmla="*/ 32 w 240"/>
                  <a:gd name="T67" fmla="*/ 288 h 312"/>
                  <a:gd name="T68" fmla="*/ 32 w 240"/>
                  <a:gd name="T69" fmla="*/ 284 h 312"/>
                  <a:gd name="T70" fmla="*/ 32 w 240"/>
                  <a:gd name="T71" fmla="*/ 277 h 312"/>
                  <a:gd name="T72" fmla="*/ 32 w 240"/>
                  <a:gd name="T73" fmla="*/ 271 h 312"/>
                  <a:gd name="T74" fmla="*/ 32 w 240"/>
                  <a:gd name="T75" fmla="*/ 263 h 312"/>
                  <a:gd name="T76" fmla="*/ 32 w 240"/>
                  <a:gd name="T77" fmla="*/ 254 h 312"/>
                  <a:gd name="T78" fmla="*/ 30 w 240"/>
                  <a:gd name="T79" fmla="*/ 245 h 312"/>
                  <a:gd name="T80" fmla="*/ 30 w 240"/>
                  <a:gd name="T81" fmla="*/ 236 h 312"/>
                  <a:gd name="T82" fmla="*/ 30 w 240"/>
                  <a:gd name="T83" fmla="*/ 225 h 312"/>
                  <a:gd name="T84" fmla="*/ 29 w 240"/>
                  <a:gd name="T85" fmla="*/ 214 h 312"/>
                  <a:gd name="T86" fmla="*/ 29 w 240"/>
                  <a:gd name="T87" fmla="*/ 203 h 312"/>
                  <a:gd name="T88" fmla="*/ 28 w 240"/>
                  <a:gd name="T89" fmla="*/ 191 h 312"/>
                  <a:gd name="T90" fmla="*/ 28 w 240"/>
                  <a:gd name="T91" fmla="*/ 179 h 312"/>
                  <a:gd name="T92" fmla="*/ 27 w 240"/>
                  <a:gd name="T93" fmla="*/ 166 h 312"/>
                  <a:gd name="T94" fmla="*/ 27 w 240"/>
                  <a:gd name="T95" fmla="*/ 154 h 312"/>
                  <a:gd name="T96" fmla="*/ 26 w 240"/>
                  <a:gd name="T97" fmla="*/ 141 h 312"/>
                  <a:gd name="T98" fmla="*/ 26 w 240"/>
                  <a:gd name="T99" fmla="*/ 129 h 312"/>
                  <a:gd name="T100" fmla="*/ 25 w 240"/>
                  <a:gd name="T101" fmla="*/ 116 h 312"/>
                  <a:gd name="T102" fmla="*/ 24 w 240"/>
                  <a:gd name="T103" fmla="*/ 102 h 312"/>
                  <a:gd name="T104" fmla="*/ 23 w 240"/>
                  <a:gd name="T105" fmla="*/ 91 h 312"/>
                  <a:gd name="T106" fmla="*/ 23 w 240"/>
                  <a:gd name="T107" fmla="*/ 79 h 312"/>
                  <a:gd name="T108" fmla="*/ 22 w 240"/>
                  <a:gd name="T109" fmla="*/ 68 h 312"/>
                  <a:gd name="T110" fmla="*/ 21 w 240"/>
                  <a:gd name="T111" fmla="*/ 56 h 312"/>
                  <a:gd name="T112" fmla="*/ 20 w 240"/>
                  <a:gd name="T113" fmla="*/ 46 h 312"/>
                  <a:gd name="T114" fmla="*/ 19 w 240"/>
                  <a:gd name="T115" fmla="*/ 35 h 312"/>
                  <a:gd name="T116" fmla="*/ 18 w 240"/>
                  <a:gd name="T117" fmla="*/ 26 h 312"/>
                  <a:gd name="T118" fmla="*/ 16 w 240"/>
                  <a:gd name="T119" fmla="*/ 18 h 312"/>
                  <a:gd name="T120" fmla="*/ 15 w 240"/>
                  <a:gd name="T121" fmla="*/ 9 h 312"/>
                  <a:gd name="T122" fmla="*/ 14 w 240"/>
                  <a:gd name="T123" fmla="*/ 3 h 312"/>
                  <a:gd name="T124" fmla="*/ 0 w 240"/>
                  <a:gd name="T125" fmla="*/ 5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0"/>
                  <a:gd name="T190" fmla="*/ 0 h 312"/>
                  <a:gd name="T191" fmla="*/ 240 w 240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0" h="312">
                    <a:moveTo>
                      <a:pt x="0" y="5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3" y="26"/>
                    </a:lnTo>
                    <a:lnTo>
                      <a:pt x="3" y="30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5" y="48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6" y="61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7" y="74"/>
                    </a:lnTo>
                    <a:lnTo>
                      <a:pt x="8" y="79"/>
                    </a:lnTo>
                    <a:lnTo>
                      <a:pt x="8" y="85"/>
                    </a:lnTo>
                    <a:lnTo>
                      <a:pt x="8" y="90"/>
                    </a:lnTo>
                    <a:lnTo>
                      <a:pt x="10" y="95"/>
                    </a:lnTo>
                    <a:lnTo>
                      <a:pt x="11" y="101"/>
                    </a:lnTo>
                    <a:lnTo>
                      <a:pt x="11" y="107"/>
                    </a:lnTo>
                    <a:lnTo>
                      <a:pt x="11" y="112"/>
                    </a:lnTo>
                    <a:lnTo>
                      <a:pt x="12" y="118"/>
                    </a:lnTo>
                    <a:lnTo>
                      <a:pt x="12" y="123"/>
                    </a:lnTo>
                    <a:lnTo>
                      <a:pt x="13" y="130"/>
                    </a:lnTo>
                    <a:lnTo>
                      <a:pt x="13" y="136"/>
                    </a:lnTo>
                    <a:lnTo>
                      <a:pt x="14" y="141"/>
                    </a:lnTo>
                    <a:lnTo>
                      <a:pt x="14" y="148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5" y="166"/>
                    </a:lnTo>
                    <a:lnTo>
                      <a:pt x="15" y="173"/>
                    </a:lnTo>
                    <a:lnTo>
                      <a:pt x="15" y="179"/>
                    </a:lnTo>
                    <a:lnTo>
                      <a:pt x="16" y="185"/>
                    </a:lnTo>
                    <a:lnTo>
                      <a:pt x="16" y="193"/>
                    </a:lnTo>
                    <a:lnTo>
                      <a:pt x="16" y="199"/>
                    </a:lnTo>
                    <a:lnTo>
                      <a:pt x="17" y="205"/>
                    </a:lnTo>
                    <a:lnTo>
                      <a:pt x="17" y="213"/>
                    </a:lnTo>
                    <a:lnTo>
                      <a:pt x="17" y="219"/>
                    </a:lnTo>
                    <a:lnTo>
                      <a:pt x="17" y="225"/>
                    </a:lnTo>
                    <a:lnTo>
                      <a:pt x="17" y="232"/>
                    </a:lnTo>
                    <a:lnTo>
                      <a:pt x="17" y="239"/>
                    </a:lnTo>
                    <a:lnTo>
                      <a:pt x="17" y="245"/>
                    </a:lnTo>
                    <a:lnTo>
                      <a:pt x="17" y="252"/>
                    </a:lnTo>
                    <a:lnTo>
                      <a:pt x="18" y="259"/>
                    </a:lnTo>
                    <a:lnTo>
                      <a:pt x="17" y="265"/>
                    </a:lnTo>
                    <a:lnTo>
                      <a:pt x="17" y="272"/>
                    </a:lnTo>
                    <a:lnTo>
                      <a:pt x="17" y="279"/>
                    </a:lnTo>
                    <a:lnTo>
                      <a:pt x="17" y="285"/>
                    </a:lnTo>
                    <a:lnTo>
                      <a:pt x="17" y="292"/>
                    </a:lnTo>
                    <a:lnTo>
                      <a:pt x="17" y="298"/>
                    </a:lnTo>
                    <a:lnTo>
                      <a:pt x="17" y="305"/>
                    </a:lnTo>
                    <a:lnTo>
                      <a:pt x="17" y="312"/>
                    </a:lnTo>
                    <a:lnTo>
                      <a:pt x="240" y="312"/>
                    </a:lnTo>
                    <a:lnTo>
                      <a:pt x="219" y="296"/>
                    </a:lnTo>
                    <a:lnTo>
                      <a:pt x="33" y="296"/>
                    </a:lnTo>
                    <a:lnTo>
                      <a:pt x="32" y="295"/>
                    </a:lnTo>
                    <a:lnTo>
                      <a:pt x="32" y="294"/>
                    </a:lnTo>
                    <a:lnTo>
                      <a:pt x="32" y="292"/>
                    </a:lnTo>
                    <a:lnTo>
                      <a:pt x="32" y="291"/>
                    </a:lnTo>
                    <a:lnTo>
                      <a:pt x="32" y="288"/>
                    </a:lnTo>
                    <a:lnTo>
                      <a:pt x="32" y="287"/>
                    </a:lnTo>
                    <a:lnTo>
                      <a:pt x="32" y="284"/>
                    </a:lnTo>
                    <a:lnTo>
                      <a:pt x="32" y="281"/>
                    </a:lnTo>
                    <a:lnTo>
                      <a:pt x="32" y="277"/>
                    </a:lnTo>
                    <a:lnTo>
                      <a:pt x="32" y="274"/>
                    </a:lnTo>
                    <a:lnTo>
                      <a:pt x="32" y="271"/>
                    </a:lnTo>
                    <a:lnTo>
                      <a:pt x="32" y="267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2" y="254"/>
                    </a:lnTo>
                    <a:lnTo>
                      <a:pt x="32" y="250"/>
                    </a:lnTo>
                    <a:lnTo>
                      <a:pt x="30" y="245"/>
                    </a:lnTo>
                    <a:lnTo>
                      <a:pt x="30" y="241"/>
                    </a:lnTo>
                    <a:lnTo>
                      <a:pt x="30" y="236"/>
                    </a:lnTo>
                    <a:lnTo>
                      <a:pt x="30" y="230"/>
                    </a:lnTo>
                    <a:lnTo>
                      <a:pt x="30" y="225"/>
                    </a:lnTo>
                    <a:lnTo>
                      <a:pt x="30" y="220"/>
                    </a:lnTo>
                    <a:lnTo>
                      <a:pt x="29" y="214"/>
                    </a:lnTo>
                    <a:lnTo>
                      <a:pt x="29" y="208"/>
                    </a:lnTo>
                    <a:lnTo>
                      <a:pt x="29" y="203"/>
                    </a:lnTo>
                    <a:lnTo>
                      <a:pt x="29" y="197"/>
                    </a:lnTo>
                    <a:lnTo>
                      <a:pt x="28" y="191"/>
                    </a:lnTo>
                    <a:lnTo>
                      <a:pt x="28" y="184"/>
                    </a:lnTo>
                    <a:lnTo>
                      <a:pt x="28" y="179"/>
                    </a:lnTo>
                    <a:lnTo>
                      <a:pt x="28" y="173"/>
                    </a:lnTo>
                    <a:lnTo>
                      <a:pt x="27" y="166"/>
                    </a:lnTo>
                    <a:lnTo>
                      <a:pt x="27" y="160"/>
                    </a:lnTo>
                    <a:lnTo>
                      <a:pt x="27" y="154"/>
                    </a:lnTo>
                    <a:lnTo>
                      <a:pt x="27" y="148"/>
                    </a:lnTo>
                    <a:lnTo>
                      <a:pt x="26" y="141"/>
                    </a:lnTo>
                    <a:lnTo>
                      <a:pt x="26" y="135"/>
                    </a:lnTo>
                    <a:lnTo>
                      <a:pt x="26" y="129"/>
                    </a:lnTo>
                    <a:lnTo>
                      <a:pt x="26" y="122"/>
                    </a:lnTo>
                    <a:lnTo>
                      <a:pt x="25" y="116"/>
                    </a:lnTo>
                    <a:lnTo>
                      <a:pt x="24" y="110"/>
                    </a:lnTo>
                    <a:lnTo>
                      <a:pt x="24" y="102"/>
                    </a:lnTo>
                    <a:lnTo>
                      <a:pt x="24" y="97"/>
                    </a:lnTo>
                    <a:lnTo>
                      <a:pt x="23" y="91"/>
                    </a:lnTo>
                    <a:lnTo>
                      <a:pt x="23" y="85"/>
                    </a:lnTo>
                    <a:lnTo>
                      <a:pt x="23" y="79"/>
                    </a:lnTo>
                    <a:lnTo>
                      <a:pt x="23" y="73"/>
                    </a:lnTo>
                    <a:lnTo>
                      <a:pt x="22" y="68"/>
                    </a:lnTo>
                    <a:lnTo>
                      <a:pt x="21" y="62"/>
                    </a:lnTo>
                    <a:lnTo>
                      <a:pt x="21" y="56"/>
                    </a:lnTo>
                    <a:lnTo>
                      <a:pt x="20" y="51"/>
                    </a:lnTo>
                    <a:lnTo>
                      <a:pt x="20" y="46"/>
                    </a:lnTo>
                    <a:lnTo>
                      <a:pt x="19" y="41"/>
                    </a:lnTo>
                    <a:lnTo>
                      <a:pt x="19" y="35"/>
                    </a:lnTo>
                    <a:lnTo>
                      <a:pt x="19" y="31"/>
                    </a:lnTo>
                    <a:lnTo>
                      <a:pt x="18" y="26"/>
                    </a:lnTo>
                    <a:lnTo>
                      <a:pt x="17" y="22"/>
                    </a:lnTo>
                    <a:lnTo>
                      <a:pt x="16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51"/>
              <p:cNvSpPr>
                <a:spLocks/>
              </p:cNvSpPr>
              <p:nvPr/>
            </p:nvSpPr>
            <p:spPr bwMode="auto">
              <a:xfrm>
                <a:off x="635" y="2122"/>
                <a:ext cx="348" cy="206"/>
              </a:xfrm>
              <a:custGeom>
                <a:avLst/>
                <a:gdLst>
                  <a:gd name="T0" fmla="*/ 11 w 348"/>
                  <a:gd name="T1" fmla="*/ 7 h 206"/>
                  <a:gd name="T2" fmla="*/ 14 w 348"/>
                  <a:gd name="T3" fmla="*/ 18 h 206"/>
                  <a:gd name="T4" fmla="*/ 19 w 348"/>
                  <a:gd name="T5" fmla="*/ 27 h 206"/>
                  <a:gd name="T6" fmla="*/ 23 w 348"/>
                  <a:gd name="T7" fmla="*/ 36 h 206"/>
                  <a:gd name="T8" fmla="*/ 27 w 348"/>
                  <a:gd name="T9" fmla="*/ 48 h 206"/>
                  <a:gd name="T10" fmla="*/ 33 w 348"/>
                  <a:gd name="T11" fmla="*/ 59 h 206"/>
                  <a:gd name="T12" fmla="*/ 41 w 348"/>
                  <a:gd name="T13" fmla="*/ 72 h 206"/>
                  <a:gd name="T14" fmla="*/ 49 w 348"/>
                  <a:gd name="T15" fmla="*/ 84 h 206"/>
                  <a:gd name="T16" fmla="*/ 58 w 348"/>
                  <a:gd name="T17" fmla="*/ 97 h 206"/>
                  <a:gd name="T18" fmla="*/ 69 w 348"/>
                  <a:gd name="T19" fmla="*/ 109 h 206"/>
                  <a:gd name="T20" fmla="*/ 80 w 348"/>
                  <a:gd name="T21" fmla="*/ 121 h 206"/>
                  <a:gd name="T22" fmla="*/ 94 w 348"/>
                  <a:gd name="T23" fmla="*/ 133 h 206"/>
                  <a:gd name="T24" fmla="*/ 108 w 348"/>
                  <a:gd name="T25" fmla="*/ 143 h 206"/>
                  <a:gd name="T26" fmla="*/ 123 w 348"/>
                  <a:gd name="T27" fmla="*/ 153 h 206"/>
                  <a:gd name="T28" fmla="*/ 140 w 348"/>
                  <a:gd name="T29" fmla="*/ 162 h 206"/>
                  <a:gd name="T30" fmla="*/ 159 w 348"/>
                  <a:gd name="T31" fmla="*/ 169 h 206"/>
                  <a:gd name="T32" fmla="*/ 177 w 348"/>
                  <a:gd name="T33" fmla="*/ 174 h 206"/>
                  <a:gd name="T34" fmla="*/ 196 w 348"/>
                  <a:gd name="T35" fmla="*/ 179 h 206"/>
                  <a:gd name="T36" fmla="*/ 215 w 348"/>
                  <a:gd name="T37" fmla="*/ 183 h 206"/>
                  <a:gd name="T38" fmla="*/ 233 w 348"/>
                  <a:gd name="T39" fmla="*/ 186 h 206"/>
                  <a:gd name="T40" fmla="*/ 251 w 348"/>
                  <a:gd name="T41" fmla="*/ 187 h 206"/>
                  <a:gd name="T42" fmla="*/ 269 w 348"/>
                  <a:gd name="T43" fmla="*/ 189 h 206"/>
                  <a:gd name="T44" fmla="*/ 286 w 348"/>
                  <a:gd name="T45" fmla="*/ 190 h 206"/>
                  <a:gd name="T46" fmla="*/ 300 w 348"/>
                  <a:gd name="T47" fmla="*/ 190 h 206"/>
                  <a:gd name="T48" fmla="*/ 314 w 348"/>
                  <a:gd name="T49" fmla="*/ 190 h 206"/>
                  <a:gd name="T50" fmla="*/ 326 w 348"/>
                  <a:gd name="T51" fmla="*/ 190 h 206"/>
                  <a:gd name="T52" fmla="*/ 335 w 348"/>
                  <a:gd name="T53" fmla="*/ 189 h 206"/>
                  <a:gd name="T54" fmla="*/ 342 w 348"/>
                  <a:gd name="T55" fmla="*/ 189 h 206"/>
                  <a:gd name="T56" fmla="*/ 348 w 348"/>
                  <a:gd name="T57" fmla="*/ 204 h 206"/>
                  <a:gd name="T58" fmla="*/ 341 w 348"/>
                  <a:gd name="T59" fmla="*/ 204 h 206"/>
                  <a:gd name="T60" fmla="*/ 329 w 348"/>
                  <a:gd name="T61" fmla="*/ 205 h 206"/>
                  <a:gd name="T62" fmla="*/ 317 w 348"/>
                  <a:gd name="T63" fmla="*/ 206 h 206"/>
                  <a:gd name="T64" fmla="*/ 304 w 348"/>
                  <a:gd name="T65" fmla="*/ 206 h 206"/>
                  <a:gd name="T66" fmla="*/ 289 w 348"/>
                  <a:gd name="T67" fmla="*/ 206 h 206"/>
                  <a:gd name="T68" fmla="*/ 272 w 348"/>
                  <a:gd name="T69" fmla="*/ 206 h 206"/>
                  <a:gd name="T70" fmla="*/ 255 w 348"/>
                  <a:gd name="T71" fmla="*/ 205 h 206"/>
                  <a:gd name="T72" fmla="*/ 237 w 348"/>
                  <a:gd name="T73" fmla="*/ 203 h 206"/>
                  <a:gd name="T74" fmla="*/ 217 w 348"/>
                  <a:gd name="T75" fmla="*/ 201 h 206"/>
                  <a:gd name="T76" fmla="*/ 197 w 348"/>
                  <a:gd name="T77" fmla="*/ 196 h 206"/>
                  <a:gd name="T78" fmla="*/ 177 w 348"/>
                  <a:gd name="T79" fmla="*/ 191 h 206"/>
                  <a:gd name="T80" fmla="*/ 158 w 348"/>
                  <a:gd name="T81" fmla="*/ 186 h 206"/>
                  <a:gd name="T82" fmla="*/ 139 w 348"/>
                  <a:gd name="T83" fmla="*/ 178 h 206"/>
                  <a:gd name="T84" fmla="*/ 120 w 348"/>
                  <a:gd name="T85" fmla="*/ 169 h 206"/>
                  <a:gd name="T86" fmla="*/ 102 w 348"/>
                  <a:gd name="T87" fmla="*/ 158 h 206"/>
                  <a:gd name="T88" fmla="*/ 87 w 348"/>
                  <a:gd name="T89" fmla="*/ 146 h 206"/>
                  <a:gd name="T90" fmla="*/ 72 w 348"/>
                  <a:gd name="T91" fmla="*/ 134 h 206"/>
                  <a:gd name="T92" fmla="*/ 59 w 348"/>
                  <a:gd name="T93" fmla="*/ 120 h 206"/>
                  <a:gd name="T94" fmla="*/ 49 w 348"/>
                  <a:gd name="T95" fmla="*/ 107 h 206"/>
                  <a:gd name="T96" fmla="*/ 38 w 348"/>
                  <a:gd name="T97" fmla="*/ 95 h 206"/>
                  <a:gd name="T98" fmla="*/ 30 w 348"/>
                  <a:gd name="T99" fmla="*/ 82 h 206"/>
                  <a:gd name="T100" fmla="*/ 23 w 348"/>
                  <a:gd name="T101" fmla="*/ 70 h 206"/>
                  <a:gd name="T102" fmla="*/ 18 w 348"/>
                  <a:gd name="T103" fmla="*/ 58 h 206"/>
                  <a:gd name="T104" fmla="*/ 12 w 348"/>
                  <a:gd name="T105" fmla="*/ 47 h 206"/>
                  <a:gd name="T106" fmla="*/ 7 w 348"/>
                  <a:gd name="T107" fmla="*/ 36 h 206"/>
                  <a:gd name="T108" fmla="*/ 5 w 348"/>
                  <a:gd name="T109" fmla="*/ 28 h 206"/>
                  <a:gd name="T110" fmla="*/ 2 w 348"/>
                  <a:gd name="T111" fmla="*/ 18 h 206"/>
                  <a:gd name="T112" fmla="*/ 0 w 348"/>
                  <a:gd name="T113" fmla="*/ 9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206"/>
                  <a:gd name="T173" fmla="*/ 348 w 348"/>
                  <a:gd name="T174" fmla="*/ 206 h 2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206">
                    <a:moveTo>
                      <a:pt x="9" y="0"/>
                    </a:moveTo>
                    <a:lnTo>
                      <a:pt x="9" y="1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3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22"/>
                    </a:lnTo>
                    <a:lnTo>
                      <a:pt x="18" y="25"/>
                    </a:lnTo>
                    <a:lnTo>
                      <a:pt x="19" y="27"/>
                    </a:lnTo>
                    <a:lnTo>
                      <a:pt x="20" y="29"/>
                    </a:lnTo>
                    <a:lnTo>
                      <a:pt x="21" y="32"/>
                    </a:lnTo>
                    <a:lnTo>
                      <a:pt x="22" y="34"/>
                    </a:lnTo>
                    <a:lnTo>
                      <a:pt x="23" y="36"/>
                    </a:lnTo>
                    <a:lnTo>
                      <a:pt x="24" y="39"/>
                    </a:lnTo>
                    <a:lnTo>
                      <a:pt x="25" y="42"/>
                    </a:lnTo>
                    <a:lnTo>
                      <a:pt x="26" y="46"/>
                    </a:lnTo>
                    <a:lnTo>
                      <a:pt x="27" y="48"/>
                    </a:lnTo>
                    <a:lnTo>
                      <a:pt x="29" y="51"/>
                    </a:lnTo>
                    <a:lnTo>
                      <a:pt x="30" y="54"/>
                    </a:lnTo>
                    <a:lnTo>
                      <a:pt x="32" y="57"/>
                    </a:lnTo>
                    <a:lnTo>
                      <a:pt x="33" y="59"/>
                    </a:lnTo>
                    <a:lnTo>
                      <a:pt x="35" y="62"/>
                    </a:lnTo>
                    <a:lnTo>
                      <a:pt x="37" y="65"/>
                    </a:lnTo>
                    <a:lnTo>
                      <a:pt x="38" y="69"/>
                    </a:lnTo>
                    <a:lnTo>
                      <a:pt x="41" y="72"/>
                    </a:lnTo>
                    <a:lnTo>
                      <a:pt x="43" y="75"/>
                    </a:lnTo>
                    <a:lnTo>
                      <a:pt x="45" y="78"/>
                    </a:lnTo>
                    <a:lnTo>
                      <a:pt x="47" y="81"/>
                    </a:lnTo>
                    <a:lnTo>
                      <a:pt x="49" y="84"/>
                    </a:lnTo>
                    <a:lnTo>
                      <a:pt x="51" y="87"/>
                    </a:lnTo>
                    <a:lnTo>
                      <a:pt x="53" y="91"/>
                    </a:lnTo>
                    <a:lnTo>
                      <a:pt x="56" y="94"/>
                    </a:lnTo>
                    <a:lnTo>
                      <a:pt x="58" y="97"/>
                    </a:lnTo>
                    <a:lnTo>
                      <a:pt x="60" y="100"/>
                    </a:lnTo>
                    <a:lnTo>
                      <a:pt x="64" y="103"/>
                    </a:lnTo>
                    <a:lnTo>
                      <a:pt x="67" y="106"/>
                    </a:lnTo>
                    <a:lnTo>
                      <a:pt x="69" y="109"/>
                    </a:lnTo>
                    <a:lnTo>
                      <a:pt x="72" y="113"/>
                    </a:lnTo>
                    <a:lnTo>
                      <a:pt x="74" y="115"/>
                    </a:lnTo>
                    <a:lnTo>
                      <a:pt x="78" y="118"/>
                    </a:lnTo>
                    <a:lnTo>
                      <a:pt x="80" y="121"/>
                    </a:lnTo>
                    <a:lnTo>
                      <a:pt x="84" y="124"/>
                    </a:lnTo>
                    <a:lnTo>
                      <a:pt x="87" y="127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0" y="138"/>
                    </a:lnTo>
                    <a:lnTo>
                      <a:pt x="104" y="141"/>
                    </a:lnTo>
                    <a:lnTo>
                      <a:pt x="108" y="143"/>
                    </a:lnTo>
                    <a:lnTo>
                      <a:pt x="112" y="146"/>
                    </a:lnTo>
                    <a:lnTo>
                      <a:pt x="116" y="149"/>
                    </a:lnTo>
                    <a:lnTo>
                      <a:pt x="120" y="151"/>
                    </a:lnTo>
                    <a:lnTo>
                      <a:pt x="123" y="153"/>
                    </a:lnTo>
                    <a:lnTo>
                      <a:pt x="128" y="156"/>
                    </a:lnTo>
                    <a:lnTo>
                      <a:pt x="132" y="158"/>
                    </a:lnTo>
                    <a:lnTo>
                      <a:pt x="136" y="160"/>
                    </a:lnTo>
                    <a:lnTo>
                      <a:pt x="140" y="162"/>
                    </a:lnTo>
                    <a:lnTo>
                      <a:pt x="144" y="163"/>
                    </a:lnTo>
                    <a:lnTo>
                      <a:pt x="150" y="165"/>
                    </a:lnTo>
                    <a:lnTo>
                      <a:pt x="154" y="167"/>
                    </a:lnTo>
                    <a:lnTo>
                      <a:pt x="159" y="169"/>
                    </a:lnTo>
                    <a:lnTo>
                      <a:pt x="163" y="170"/>
                    </a:lnTo>
                    <a:lnTo>
                      <a:pt x="167" y="171"/>
                    </a:lnTo>
                    <a:lnTo>
                      <a:pt x="173" y="173"/>
                    </a:lnTo>
                    <a:lnTo>
                      <a:pt x="177" y="174"/>
                    </a:lnTo>
                    <a:lnTo>
                      <a:pt x="182" y="175"/>
                    </a:lnTo>
                    <a:lnTo>
                      <a:pt x="186" y="177"/>
                    </a:lnTo>
                    <a:lnTo>
                      <a:pt x="191" y="179"/>
                    </a:lnTo>
                    <a:lnTo>
                      <a:pt x="196" y="179"/>
                    </a:lnTo>
                    <a:lnTo>
                      <a:pt x="201" y="181"/>
                    </a:lnTo>
                    <a:lnTo>
                      <a:pt x="205" y="181"/>
                    </a:lnTo>
                    <a:lnTo>
                      <a:pt x="210" y="182"/>
                    </a:lnTo>
                    <a:lnTo>
                      <a:pt x="215" y="183"/>
                    </a:lnTo>
                    <a:lnTo>
                      <a:pt x="220" y="184"/>
                    </a:lnTo>
                    <a:lnTo>
                      <a:pt x="224" y="185"/>
                    </a:lnTo>
                    <a:lnTo>
                      <a:pt x="229" y="185"/>
                    </a:lnTo>
                    <a:lnTo>
                      <a:pt x="233" y="186"/>
                    </a:lnTo>
                    <a:lnTo>
                      <a:pt x="239" y="186"/>
                    </a:lnTo>
                    <a:lnTo>
                      <a:pt x="243" y="187"/>
                    </a:lnTo>
                    <a:lnTo>
                      <a:pt x="247" y="187"/>
                    </a:lnTo>
                    <a:lnTo>
                      <a:pt x="251" y="187"/>
                    </a:lnTo>
                    <a:lnTo>
                      <a:pt x="256" y="188"/>
                    </a:lnTo>
                    <a:lnTo>
                      <a:pt x="261" y="188"/>
                    </a:lnTo>
                    <a:lnTo>
                      <a:pt x="265" y="189"/>
                    </a:lnTo>
                    <a:lnTo>
                      <a:pt x="269" y="189"/>
                    </a:lnTo>
                    <a:lnTo>
                      <a:pt x="273" y="189"/>
                    </a:lnTo>
                    <a:lnTo>
                      <a:pt x="277" y="189"/>
                    </a:lnTo>
                    <a:lnTo>
                      <a:pt x="282" y="190"/>
                    </a:lnTo>
                    <a:lnTo>
                      <a:pt x="286" y="190"/>
                    </a:lnTo>
                    <a:lnTo>
                      <a:pt x="289" y="190"/>
                    </a:lnTo>
                    <a:lnTo>
                      <a:pt x="293" y="190"/>
                    </a:lnTo>
                    <a:lnTo>
                      <a:pt x="297" y="190"/>
                    </a:lnTo>
                    <a:lnTo>
                      <a:pt x="300" y="190"/>
                    </a:lnTo>
                    <a:lnTo>
                      <a:pt x="304" y="190"/>
                    </a:lnTo>
                    <a:lnTo>
                      <a:pt x="308" y="190"/>
                    </a:lnTo>
                    <a:lnTo>
                      <a:pt x="311" y="190"/>
                    </a:lnTo>
                    <a:lnTo>
                      <a:pt x="314" y="190"/>
                    </a:lnTo>
                    <a:lnTo>
                      <a:pt x="317" y="190"/>
                    </a:lnTo>
                    <a:lnTo>
                      <a:pt x="320" y="190"/>
                    </a:lnTo>
                    <a:lnTo>
                      <a:pt x="324" y="190"/>
                    </a:lnTo>
                    <a:lnTo>
                      <a:pt x="326" y="190"/>
                    </a:lnTo>
                    <a:lnTo>
                      <a:pt x="328" y="190"/>
                    </a:lnTo>
                    <a:lnTo>
                      <a:pt x="331" y="189"/>
                    </a:lnTo>
                    <a:lnTo>
                      <a:pt x="333" y="189"/>
                    </a:lnTo>
                    <a:lnTo>
                      <a:pt x="335" y="189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40" y="189"/>
                    </a:lnTo>
                    <a:lnTo>
                      <a:pt x="342" y="189"/>
                    </a:lnTo>
                    <a:lnTo>
                      <a:pt x="344" y="189"/>
                    </a:lnTo>
                    <a:lnTo>
                      <a:pt x="347" y="189"/>
                    </a:lnTo>
                    <a:lnTo>
                      <a:pt x="348" y="204"/>
                    </a:lnTo>
                    <a:lnTo>
                      <a:pt x="347" y="204"/>
                    </a:lnTo>
                    <a:lnTo>
                      <a:pt x="346" y="204"/>
                    </a:lnTo>
                    <a:lnTo>
                      <a:pt x="343" y="204"/>
                    </a:lnTo>
                    <a:lnTo>
                      <a:pt x="341" y="204"/>
                    </a:lnTo>
                    <a:lnTo>
                      <a:pt x="337" y="204"/>
                    </a:lnTo>
                    <a:lnTo>
                      <a:pt x="333" y="205"/>
                    </a:lnTo>
                    <a:lnTo>
                      <a:pt x="331" y="205"/>
                    </a:lnTo>
                    <a:lnTo>
                      <a:pt x="329" y="205"/>
                    </a:lnTo>
                    <a:lnTo>
                      <a:pt x="326" y="205"/>
                    </a:lnTo>
                    <a:lnTo>
                      <a:pt x="324" y="206"/>
                    </a:lnTo>
                    <a:lnTo>
                      <a:pt x="320" y="206"/>
                    </a:lnTo>
                    <a:lnTo>
                      <a:pt x="317" y="206"/>
                    </a:lnTo>
                    <a:lnTo>
                      <a:pt x="314" y="206"/>
                    </a:lnTo>
                    <a:lnTo>
                      <a:pt x="311" y="206"/>
                    </a:lnTo>
                    <a:lnTo>
                      <a:pt x="308" y="206"/>
                    </a:lnTo>
                    <a:lnTo>
                      <a:pt x="304" y="206"/>
                    </a:lnTo>
                    <a:lnTo>
                      <a:pt x="300" y="206"/>
                    </a:lnTo>
                    <a:lnTo>
                      <a:pt x="297" y="206"/>
                    </a:lnTo>
                    <a:lnTo>
                      <a:pt x="293" y="206"/>
                    </a:lnTo>
                    <a:lnTo>
                      <a:pt x="289" y="206"/>
                    </a:lnTo>
                    <a:lnTo>
                      <a:pt x="285" y="206"/>
                    </a:lnTo>
                    <a:lnTo>
                      <a:pt x="281" y="206"/>
                    </a:lnTo>
                    <a:lnTo>
                      <a:pt x="276" y="206"/>
                    </a:lnTo>
                    <a:lnTo>
                      <a:pt x="272" y="206"/>
                    </a:lnTo>
                    <a:lnTo>
                      <a:pt x="268" y="206"/>
                    </a:lnTo>
                    <a:lnTo>
                      <a:pt x="264" y="206"/>
                    </a:lnTo>
                    <a:lnTo>
                      <a:pt x="260" y="205"/>
                    </a:lnTo>
                    <a:lnTo>
                      <a:pt x="255" y="205"/>
                    </a:lnTo>
                    <a:lnTo>
                      <a:pt x="250" y="205"/>
                    </a:lnTo>
                    <a:lnTo>
                      <a:pt x="246" y="205"/>
                    </a:lnTo>
                    <a:lnTo>
                      <a:pt x="241" y="204"/>
                    </a:lnTo>
                    <a:lnTo>
                      <a:pt x="237" y="203"/>
                    </a:lnTo>
                    <a:lnTo>
                      <a:pt x="231" y="203"/>
                    </a:lnTo>
                    <a:lnTo>
                      <a:pt x="227" y="202"/>
                    </a:lnTo>
                    <a:lnTo>
                      <a:pt x="222" y="201"/>
                    </a:lnTo>
                    <a:lnTo>
                      <a:pt x="217" y="201"/>
                    </a:lnTo>
                    <a:lnTo>
                      <a:pt x="211" y="200"/>
                    </a:lnTo>
                    <a:lnTo>
                      <a:pt x="207" y="199"/>
                    </a:lnTo>
                    <a:lnTo>
                      <a:pt x="202" y="197"/>
                    </a:lnTo>
                    <a:lnTo>
                      <a:pt x="197" y="196"/>
                    </a:lnTo>
                    <a:lnTo>
                      <a:pt x="193" y="195"/>
                    </a:lnTo>
                    <a:lnTo>
                      <a:pt x="187" y="194"/>
                    </a:lnTo>
                    <a:lnTo>
                      <a:pt x="182" y="193"/>
                    </a:lnTo>
                    <a:lnTo>
                      <a:pt x="177" y="191"/>
                    </a:lnTo>
                    <a:lnTo>
                      <a:pt x="173" y="190"/>
                    </a:lnTo>
                    <a:lnTo>
                      <a:pt x="167" y="189"/>
                    </a:lnTo>
                    <a:lnTo>
                      <a:pt x="163" y="187"/>
                    </a:lnTo>
                    <a:lnTo>
                      <a:pt x="158" y="186"/>
                    </a:lnTo>
                    <a:lnTo>
                      <a:pt x="153" y="184"/>
                    </a:lnTo>
                    <a:lnTo>
                      <a:pt x="149" y="182"/>
                    </a:lnTo>
                    <a:lnTo>
                      <a:pt x="143" y="180"/>
                    </a:lnTo>
                    <a:lnTo>
                      <a:pt x="139" y="178"/>
                    </a:lnTo>
                    <a:lnTo>
                      <a:pt x="134" y="175"/>
                    </a:lnTo>
                    <a:lnTo>
                      <a:pt x="130" y="173"/>
                    </a:lnTo>
                    <a:lnTo>
                      <a:pt x="124" y="171"/>
                    </a:lnTo>
                    <a:lnTo>
                      <a:pt x="120" y="169"/>
                    </a:lnTo>
                    <a:lnTo>
                      <a:pt x="116" y="166"/>
                    </a:lnTo>
                    <a:lnTo>
                      <a:pt x="112" y="164"/>
                    </a:lnTo>
                    <a:lnTo>
                      <a:pt x="108" y="161"/>
                    </a:lnTo>
                    <a:lnTo>
                      <a:pt x="102" y="158"/>
                    </a:lnTo>
                    <a:lnTo>
                      <a:pt x="98" y="155"/>
                    </a:lnTo>
                    <a:lnTo>
                      <a:pt x="95" y="151"/>
                    </a:lnTo>
                    <a:lnTo>
                      <a:pt x="91" y="148"/>
                    </a:lnTo>
                    <a:lnTo>
                      <a:pt x="87" y="146"/>
                    </a:lnTo>
                    <a:lnTo>
                      <a:pt x="84" y="142"/>
                    </a:lnTo>
                    <a:lnTo>
                      <a:pt x="79" y="140"/>
                    </a:lnTo>
                    <a:lnTo>
                      <a:pt x="76" y="137"/>
                    </a:lnTo>
                    <a:lnTo>
                      <a:pt x="72" y="134"/>
                    </a:lnTo>
                    <a:lnTo>
                      <a:pt x="69" y="130"/>
                    </a:lnTo>
                    <a:lnTo>
                      <a:pt x="66" y="127"/>
                    </a:lnTo>
                    <a:lnTo>
                      <a:pt x="63" y="123"/>
                    </a:lnTo>
                    <a:lnTo>
                      <a:pt x="59" y="120"/>
                    </a:lnTo>
                    <a:lnTo>
                      <a:pt x="57" y="118"/>
                    </a:lnTo>
                    <a:lnTo>
                      <a:pt x="54" y="115"/>
                    </a:lnTo>
                    <a:lnTo>
                      <a:pt x="51" y="110"/>
                    </a:lnTo>
                    <a:lnTo>
                      <a:pt x="49" y="107"/>
                    </a:lnTo>
                    <a:lnTo>
                      <a:pt x="46" y="104"/>
                    </a:lnTo>
                    <a:lnTo>
                      <a:pt x="44" y="101"/>
                    </a:lnTo>
                    <a:lnTo>
                      <a:pt x="42" y="98"/>
                    </a:lnTo>
                    <a:lnTo>
                      <a:pt x="38" y="95"/>
                    </a:lnTo>
                    <a:lnTo>
                      <a:pt x="36" y="92"/>
                    </a:lnTo>
                    <a:lnTo>
                      <a:pt x="34" y="88"/>
                    </a:lnTo>
                    <a:lnTo>
                      <a:pt x="32" y="85"/>
                    </a:lnTo>
                    <a:lnTo>
                      <a:pt x="30" y="82"/>
                    </a:lnTo>
                    <a:lnTo>
                      <a:pt x="28" y="79"/>
                    </a:lnTo>
                    <a:lnTo>
                      <a:pt x="27" y="76"/>
                    </a:lnTo>
                    <a:lnTo>
                      <a:pt x="25" y="72"/>
                    </a:lnTo>
                    <a:lnTo>
                      <a:pt x="23" y="70"/>
                    </a:lnTo>
                    <a:lnTo>
                      <a:pt x="22" y="66"/>
                    </a:lnTo>
                    <a:lnTo>
                      <a:pt x="21" y="63"/>
                    </a:lnTo>
                    <a:lnTo>
                      <a:pt x="19" y="60"/>
                    </a:lnTo>
                    <a:lnTo>
                      <a:pt x="18" y="58"/>
                    </a:lnTo>
                    <a:lnTo>
                      <a:pt x="15" y="55"/>
                    </a:lnTo>
                    <a:lnTo>
                      <a:pt x="14" y="52"/>
                    </a:lnTo>
                    <a:lnTo>
                      <a:pt x="13" y="50"/>
                    </a:lnTo>
                    <a:lnTo>
                      <a:pt x="12" y="47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39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6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52"/>
              <p:cNvSpPr>
                <a:spLocks/>
              </p:cNvSpPr>
              <p:nvPr/>
            </p:nvSpPr>
            <p:spPr bwMode="auto">
              <a:xfrm>
                <a:off x="854" y="2316"/>
                <a:ext cx="16" cy="258"/>
              </a:xfrm>
              <a:custGeom>
                <a:avLst/>
                <a:gdLst>
                  <a:gd name="T0" fmla="*/ 0 w 16"/>
                  <a:gd name="T1" fmla="*/ 0 h 258"/>
                  <a:gd name="T2" fmla="*/ 3 w 16"/>
                  <a:gd name="T3" fmla="*/ 258 h 258"/>
                  <a:gd name="T4" fmla="*/ 15 w 16"/>
                  <a:gd name="T5" fmla="*/ 252 h 258"/>
                  <a:gd name="T6" fmla="*/ 16 w 16"/>
                  <a:gd name="T7" fmla="*/ 3 h 258"/>
                  <a:gd name="T8" fmla="*/ 0 w 16"/>
                  <a:gd name="T9" fmla="*/ 0 h 258"/>
                  <a:gd name="T10" fmla="*/ 0 w 16"/>
                  <a:gd name="T11" fmla="*/ 0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58"/>
                  <a:gd name="T20" fmla="*/ 16 w 16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58">
                    <a:moveTo>
                      <a:pt x="0" y="0"/>
                    </a:moveTo>
                    <a:lnTo>
                      <a:pt x="3" y="258"/>
                    </a:lnTo>
                    <a:lnTo>
                      <a:pt x="15" y="252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53"/>
              <p:cNvSpPr>
                <a:spLocks/>
              </p:cNvSpPr>
              <p:nvPr/>
            </p:nvSpPr>
            <p:spPr bwMode="auto">
              <a:xfrm>
                <a:off x="276" y="2776"/>
                <a:ext cx="87" cy="95"/>
              </a:xfrm>
              <a:custGeom>
                <a:avLst/>
                <a:gdLst>
                  <a:gd name="T0" fmla="*/ 14 w 87"/>
                  <a:gd name="T1" fmla="*/ 20 h 95"/>
                  <a:gd name="T2" fmla="*/ 16 w 87"/>
                  <a:gd name="T3" fmla="*/ 19 h 95"/>
                  <a:gd name="T4" fmla="*/ 20 w 87"/>
                  <a:gd name="T5" fmla="*/ 17 h 95"/>
                  <a:gd name="T6" fmla="*/ 26 w 87"/>
                  <a:gd name="T7" fmla="*/ 15 h 95"/>
                  <a:gd name="T8" fmla="*/ 34 w 87"/>
                  <a:gd name="T9" fmla="*/ 15 h 95"/>
                  <a:gd name="T10" fmla="*/ 40 w 87"/>
                  <a:gd name="T11" fmla="*/ 15 h 95"/>
                  <a:gd name="T12" fmla="*/ 44 w 87"/>
                  <a:gd name="T13" fmla="*/ 15 h 95"/>
                  <a:gd name="T14" fmla="*/ 48 w 87"/>
                  <a:gd name="T15" fmla="*/ 17 h 95"/>
                  <a:gd name="T16" fmla="*/ 54 w 87"/>
                  <a:gd name="T17" fmla="*/ 19 h 95"/>
                  <a:gd name="T18" fmla="*/ 58 w 87"/>
                  <a:gd name="T19" fmla="*/ 21 h 95"/>
                  <a:gd name="T20" fmla="*/ 63 w 87"/>
                  <a:gd name="T21" fmla="*/ 25 h 95"/>
                  <a:gd name="T22" fmla="*/ 66 w 87"/>
                  <a:gd name="T23" fmla="*/ 29 h 95"/>
                  <a:gd name="T24" fmla="*/ 70 w 87"/>
                  <a:gd name="T25" fmla="*/ 34 h 95"/>
                  <a:gd name="T26" fmla="*/ 73 w 87"/>
                  <a:gd name="T27" fmla="*/ 38 h 95"/>
                  <a:gd name="T28" fmla="*/ 74 w 87"/>
                  <a:gd name="T29" fmla="*/ 43 h 95"/>
                  <a:gd name="T30" fmla="*/ 75 w 87"/>
                  <a:gd name="T31" fmla="*/ 48 h 95"/>
                  <a:gd name="T32" fmla="*/ 76 w 87"/>
                  <a:gd name="T33" fmla="*/ 52 h 95"/>
                  <a:gd name="T34" fmla="*/ 76 w 87"/>
                  <a:gd name="T35" fmla="*/ 56 h 95"/>
                  <a:gd name="T36" fmla="*/ 75 w 87"/>
                  <a:gd name="T37" fmla="*/ 61 h 95"/>
                  <a:gd name="T38" fmla="*/ 74 w 87"/>
                  <a:gd name="T39" fmla="*/ 67 h 95"/>
                  <a:gd name="T40" fmla="*/ 72 w 87"/>
                  <a:gd name="T41" fmla="*/ 75 h 95"/>
                  <a:gd name="T42" fmla="*/ 68 w 87"/>
                  <a:gd name="T43" fmla="*/ 80 h 95"/>
                  <a:gd name="T44" fmla="*/ 66 w 87"/>
                  <a:gd name="T45" fmla="*/ 84 h 95"/>
                  <a:gd name="T46" fmla="*/ 75 w 87"/>
                  <a:gd name="T47" fmla="*/ 95 h 95"/>
                  <a:gd name="T48" fmla="*/ 76 w 87"/>
                  <a:gd name="T49" fmla="*/ 93 h 95"/>
                  <a:gd name="T50" fmla="*/ 79 w 87"/>
                  <a:gd name="T51" fmla="*/ 87 h 95"/>
                  <a:gd name="T52" fmla="*/ 80 w 87"/>
                  <a:gd name="T53" fmla="*/ 83 h 95"/>
                  <a:gd name="T54" fmla="*/ 82 w 87"/>
                  <a:gd name="T55" fmla="*/ 79 h 95"/>
                  <a:gd name="T56" fmla="*/ 84 w 87"/>
                  <a:gd name="T57" fmla="*/ 74 h 95"/>
                  <a:gd name="T58" fmla="*/ 85 w 87"/>
                  <a:gd name="T59" fmla="*/ 69 h 95"/>
                  <a:gd name="T60" fmla="*/ 86 w 87"/>
                  <a:gd name="T61" fmla="*/ 62 h 95"/>
                  <a:gd name="T62" fmla="*/ 87 w 87"/>
                  <a:gd name="T63" fmla="*/ 56 h 95"/>
                  <a:gd name="T64" fmla="*/ 87 w 87"/>
                  <a:gd name="T65" fmla="*/ 50 h 95"/>
                  <a:gd name="T66" fmla="*/ 87 w 87"/>
                  <a:gd name="T67" fmla="*/ 43 h 95"/>
                  <a:gd name="T68" fmla="*/ 85 w 87"/>
                  <a:gd name="T69" fmla="*/ 36 h 95"/>
                  <a:gd name="T70" fmla="*/ 83 w 87"/>
                  <a:gd name="T71" fmla="*/ 30 h 95"/>
                  <a:gd name="T72" fmla="*/ 79 w 87"/>
                  <a:gd name="T73" fmla="*/ 23 h 95"/>
                  <a:gd name="T74" fmla="*/ 74 w 87"/>
                  <a:gd name="T75" fmla="*/ 17 h 95"/>
                  <a:gd name="T76" fmla="*/ 68 w 87"/>
                  <a:gd name="T77" fmla="*/ 11 h 95"/>
                  <a:gd name="T78" fmla="*/ 62 w 87"/>
                  <a:gd name="T79" fmla="*/ 7 h 95"/>
                  <a:gd name="T80" fmla="*/ 56 w 87"/>
                  <a:gd name="T81" fmla="*/ 4 h 95"/>
                  <a:gd name="T82" fmla="*/ 50 w 87"/>
                  <a:gd name="T83" fmla="*/ 1 h 95"/>
                  <a:gd name="T84" fmla="*/ 43 w 87"/>
                  <a:gd name="T85" fmla="*/ 0 h 95"/>
                  <a:gd name="T86" fmla="*/ 37 w 87"/>
                  <a:gd name="T87" fmla="*/ 0 h 95"/>
                  <a:gd name="T88" fmla="*/ 32 w 87"/>
                  <a:gd name="T89" fmla="*/ 1 h 95"/>
                  <a:gd name="T90" fmla="*/ 26 w 87"/>
                  <a:gd name="T91" fmla="*/ 4 h 95"/>
                  <a:gd name="T92" fmla="*/ 20 w 87"/>
                  <a:gd name="T93" fmla="*/ 5 h 95"/>
                  <a:gd name="T94" fmla="*/ 16 w 87"/>
                  <a:gd name="T95" fmla="*/ 7 h 95"/>
                  <a:gd name="T96" fmla="*/ 11 w 87"/>
                  <a:gd name="T97" fmla="*/ 9 h 95"/>
                  <a:gd name="T98" fmla="*/ 8 w 87"/>
                  <a:gd name="T99" fmla="*/ 11 h 95"/>
                  <a:gd name="T100" fmla="*/ 2 w 87"/>
                  <a:gd name="T101" fmla="*/ 15 h 95"/>
                  <a:gd name="T102" fmla="*/ 0 w 87"/>
                  <a:gd name="T103" fmla="*/ 16 h 95"/>
                  <a:gd name="T104" fmla="*/ 14 w 87"/>
                  <a:gd name="T105" fmla="*/ 20 h 9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7"/>
                  <a:gd name="T160" fmla="*/ 0 h 95"/>
                  <a:gd name="T161" fmla="*/ 87 w 87"/>
                  <a:gd name="T162" fmla="*/ 95 h 9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7" h="95">
                    <a:moveTo>
                      <a:pt x="14" y="20"/>
                    </a:moveTo>
                    <a:lnTo>
                      <a:pt x="14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8" y="18"/>
                    </a:lnTo>
                    <a:lnTo>
                      <a:pt x="20" y="17"/>
                    </a:lnTo>
                    <a:lnTo>
                      <a:pt x="23" y="16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4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52" y="17"/>
                    </a:lnTo>
                    <a:lnTo>
                      <a:pt x="54" y="19"/>
                    </a:lnTo>
                    <a:lnTo>
                      <a:pt x="56" y="20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3" y="25"/>
                    </a:lnTo>
                    <a:lnTo>
                      <a:pt x="65" y="28"/>
                    </a:lnTo>
                    <a:lnTo>
                      <a:pt x="66" y="29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2" y="36"/>
                    </a:lnTo>
                    <a:lnTo>
                      <a:pt x="73" y="38"/>
                    </a:lnTo>
                    <a:lnTo>
                      <a:pt x="74" y="40"/>
                    </a:lnTo>
                    <a:lnTo>
                      <a:pt x="74" y="43"/>
                    </a:lnTo>
                    <a:lnTo>
                      <a:pt x="75" y="45"/>
                    </a:lnTo>
                    <a:lnTo>
                      <a:pt x="75" y="48"/>
                    </a:lnTo>
                    <a:lnTo>
                      <a:pt x="76" y="50"/>
                    </a:lnTo>
                    <a:lnTo>
                      <a:pt x="76" y="52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6" y="59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74" y="67"/>
                    </a:lnTo>
                    <a:lnTo>
                      <a:pt x="73" y="71"/>
                    </a:lnTo>
                    <a:lnTo>
                      <a:pt x="72" y="75"/>
                    </a:lnTo>
                    <a:lnTo>
                      <a:pt x="70" y="78"/>
                    </a:lnTo>
                    <a:lnTo>
                      <a:pt x="68" y="80"/>
                    </a:lnTo>
                    <a:lnTo>
                      <a:pt x="67" y="83"/>
                    </a:lnTo>
                    <a:lnTo>
                      <a:pt x="66" y="84"/>
                    </a:lnTo>
                    <a:lnTo>
                      <a:pt x="65" y="8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6" y="93"/>
                    </a:lnTo>
                    <a:lnTo>
                      <a:pt x="77" y="89"/>
                    </a:lnTo>
                    <a:lnTo>
                      <a:pt x="79" y="87"/>
                    </a:lnTo>
                    <a:lnTo>
                      <a:pt x="80" y="84"/>
                    </a:lnTo>
                    <a:lnTo>
                      <a:pt x="80" y="83"/>
                    </a:lnTo>
                    <a:lnTo>
                      <a:pt x="81" y="80"/>
                    </a:lnTo>
                    <a:lnTo>
                      <a:pt x="82" y="79"/>
                    </a:lnTo>
                    <a:lnTo>
                      <a:pt x="83" y="76"/>
                    </a:lnTo>
                    <a:lnTo>
                      <a:pt x="84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5"/>
                    </a:lnTo>
                    <a:lnTo>
                      <a:pt x="86" y="62"/>
                    </a:lnTo>
                    <a:lnTo>
                      <a:pt x="87" y="59"/>
                    </a:lnTo>
                    <a:lnTo>
                      <a:pt x="87" y="56"/>
                    </a:lnTo>
                    <a:lnTo>
                      <a:pt x="87" y="53"/>
                    </a:lnTo>
                    <a:lnTo>
                      <a:pt x="87" y="50"/>
                    </a:lnTo>
                    <a:lnTo>
                      <a:pt x="87" y="47"/>
                    </a:lnTo>
                    <a:lnTo>
                      <a:pt x="87" y="43"/>
                    </a:lnTo>
                    <a:lnTo>
                      <a:pt x="85" y="40"/>
                    </a:lnTo>
                    <a:lnTo>
                      <a:pt x="85" y="36"/>
                    </a:lnTo>
                    <a:lnTo>
                      <a:pt x="84" y="33"/>
                    </a:lnTo>
                    <a:lnTo>
                      <a:pt x="83" y="30"/>
                    </a:lnTo>
                    <a:lnTo>
                      <a:pt x="81" y="27"/>
                    </a:lnTo>
                    <a:lnTo>
                      <a:pt x="79" y="23"/>
                    </a:lnTo>
                    <a:lnTo>
                      <a:pt x="77" y="20"/>
                    </a:lnTo>
                    <a:lnTo>
                      <a:pt x="74" y="17"/>
                    </a:lnTo>
                    <a:lnTo>
                      <a:pt x="72" y="13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6" y="4"/>
                    </a:lnTo>
                    <a:lnTo>
                      <a:pt x="53" y="1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54"/>
              <p:cNvSpPr>
                <a:spLocks/>
              </p:cNvSpPr>
              <p:nvPr/>
            </p:nvSpPr>
            <p:spPr bwMode="auto">
              <a:xfrm>
                <a:off x="372" y="2773"/>
                <a:ext cx="37" cy="54"/>
              </a:xfrm>
              <a:custGeom>
                <a:avLst/>
                <a:gdLst>
                  <a:gd name="T0" fmla="*/ 27 w 37"/>
                  <a:gd name="T1" fmla="*/ 54 h 54"/>
                  <a:gd name="T2" fmla="*/ 0 w 37"/>
                  <a:gd name="T3" fmla="*/ 9 h 54"/>
                  <a:gd name="T4" fmla="*/ 9 w 37"/>
                  <a:gd name="T5" fmla="*/ 0 h 54"/>
                  <a:gd name="T6" fmla="*/ 37 w 37"/>
                  <a:gd name="T7" fmla="*/ 45 h 54"/>
                  <a:gd name="T8" fmla="*/ 27 w 37"/>
                  <a:gd name="T9" fmla="*/ 54 h 54"/>
                  <a:gd name="T10" fmla="*/ 27 w 37"/>
                  <a:gd name="T11" fmla="*/ 54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4"/>
                  <a:gd name="T20" fmla="*/ 37 w 37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4">
                    <a:moveTo>
                      <a:pt x="27" y="54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37" y="45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55"/>
              <p:cNvSpPr>
                <a:spLocks/>
              </p:cNvSpPr>
              <p:nvPr/>
            </p:nvSpPr>
            <p:spPr bwMode="auto">
              <a:xfrm>
                <a:off x="406" y="2757"/>
                <a:ext cx="34" cy="51"/>
              </a:xfrm>
              <a:custGeom>
                <a:avLst/>
                <a:gdLst>
                  <a:gd name="T0" fmla="*/ 22 w 34"/>
                  <a:gd name="T1" fmla="*/ 51 h 51"/>
                  <a:gd name="T2" fmla="*/ 0 w 34"/>
                  <a:gd name="T3" fmla="*/ 6 h 51"/>
                  <a:gd name="T4" fmla="*/ 13 w 34"/>
                  <a:gd name="T5" fmla="*/ 0 h 51"/>
                  <a:gd name="T6" fmla="*/ 34 w 34"/>
                  <a:gd name="T7" fmla="*/ 47 h 51"/>
                  <a:gd name="T8" fmla="*/ 22 w 34"/>
                  <a:gd name="T9" fmla="*/ 51 h 51"/>
                  <a:gd name="T10" fmla="*/ 22 w 3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1"/>
                  <a:gd name="T20" fmla="*/ 34 w 3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1">
                    <a:moveTo>
                      <a:pt x="22" y="51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34" y="47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56"/>
              <p:cNvSpPr>
                <a:spLocks/>
              </p:cNvSpPr>
              <p:nvPr/>
            </p:nvSpPr>
            <p:spPr bwMode="auto">
              <a:xfrm>
                <a:off x="448" y="2746"/>
                <a:ext cx="27" cy="49"/>
              </a:xfrm>
              <a:custGeom>
                <a:avLst/>
                <a:gdLst>
                  <a:gd name="T0" fmla="*/ 14 w 27"/>
                  <a:gd name="T1" fmla="*/ 49 h 49"/>
                  <a:gd name="T2" fmla="*/ 0 w 27"/>
                  <a:gd name="T3" fmla="*/ 3 h 49"/>
                  <a:gd name="T4" fmla="*/ 11 w 27"/>
                  <a:gd name="T5" fmla="*/ 0 h 49"/>
                  <a:gd name="T6" fmla="*/ 27 w 27"/>
                  <a:gd name="T7" fmla="*/ 47 h 49"/>
                  <a:gd name="T8" fmla="*/ 14 w 27"/>
                  <a:gd name="T9" fmla="*/ 49 h 49"/>
                  <a:gd name="T10" fmla="*/ 14 w 27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49"/>
                  <a:gd name="T20" fmla="*/ 27 w 27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49">
                    <a:moveTo>
                      <a:pt x="14" y="49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27" y="47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57"/>
              <p:cNvSpPr>
                <a:spLocks/>
              </p:cNvSpPr>
              <p:nvPr/>
            </p:nvSpPr>
            <p:spPr bwMode="auto">
              <a:xfrm>
                <a:off x="488" y="2738"/>
                <a:ext cx="21" cy="52"/>
              </a:xfrm>
              <a:custGeom>
                <a:avLst/>
                <a:gdLst>
                  <a:gd name="T0" fmla="*/ 9 w 21"/>
                  <a:gd name="T1" fmla="*/ 52 h 52"/>
                  <a:gd name="T2" fmla="*/ 0 w 21"/>
                  <a:gd name="T3" fmla="*/ 4 h 52"/>
                  <a:gd name="T4" fmla="*/ 10 w 21"/>
                  <a:gd name="T5" fmla="*/ 0 h 52"/>
                  <a:gd name="T6" fmla="*/ 21 w 21"/>
                  <a:gd name="T7" fmla="*/ 50 h 52"/>
                  <a:gd name="T8" fmla="*/ 9 w 21"/>
                  <a:gd name="T9" fmla="*/ 52 h 52"/>
                  <a:gd name="T10" fmla="*/ 9 w 21"/>
                  <a:gd name="T11" fmla="*/ 52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52"/>
                  <a:gd name="T20" fmla="*/ 21 w 21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52">
                    <a:moveTo>
                      <a:pt x="9" y="52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21" y="5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58"/>
              <p:cNvSpPr>
                <a:spLocks/>
              </p:cNvSpPr>
              <p:nvPr/>
            </p:nvSpPr>
            <p:spPr bwMode="auto">
              <a:xfrm>
                <a:off x="527" y="2734"/>
                <a:ext cx="17" cy="49"/>
              </a:xfrm>
              <a:custGeom>
                <a:avLst/>
                <a:gdLst>
                  <a:gd name="T0" fmla="*/ 0 w 17"/>
                  <a:gd name="T1" fmla="*/ 2 h 49"/>
                  <a:gd name="T2" fmla="*/ 7 w 17"/>
                  <a:gd name="T3" fmla="*/ 49 h 49"/>
                  <a:gd name="T4" fmla="*/ 17 w 17"/>
                  <a:gd name="T5" fmla="*/ 49 h 49"/>
                  <a:gd name="T6" fmla="*/ 11 w 17"/>
                  <a:gd name="T7" fmla="*/ 0 h 49"/>
                  <a:gd name="T8" fmla="*/ 0 w 17"/>
                  <a:gd name="T9" fmla="*/ 2 h 49"/>
                  <a:gd name="T10" fmla="*/ 0 w 17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9"/>
                  <a:gd name="T20" fmla="*/ 17 w 17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9">
                    <a:moveTo>
                      <a:pt x="0" y="2"/>
                    </a:moveTo>
                    <a:lnTo>
                      <a:pt x="7" y="49"/>
                    </a:lnTo>
                    <a:lnTo>
                      <a:pt x="17" y="49"/>
                    </a:lnTo>
                    <a:lnTo>
                      <a:pt x="1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59"/>
              <p:cNvSpPr>
                <a:spLocks/>
              </p:cNvSpPr>
              <p:nvPr/>
            </p:nvSpPr>
            <p:spPr bwMode="auto">
              <a:xfrm>
                <a:off x="566" y="2729"/>
                <a:ext cx="18" cy="48"/>
              </a:xfrm>
              <a:custGeom>
                <a:avLst/>
                <a:gdLst>
                  <a:gd name="T0" fmla="*/ 7 w 18"/>
                  <a:gd name="T1" fmla="*/ 48 h 48"/>
                  <a:gd name="T2" fmla="*/ 0 w 18"/>
                  <a:gd name="T3" fmla="*/ 2 h 48"/>
                  <a:gd name="T4" fmla="*/ 11 w 18"/>
                  <a:gd name="T5" fmla="*/ 0 h 48"/>
                  <a:gd name="T6" fmla="*/ 18 w 18"/>
                  <a:gd name="T7" fmla="*/ 47 h 48"/>
                  <a:gd name="T8" fmla="*/ 7 w 18"/>
                  <a:gd name="T9" fmla="*/ 48 h 48"/>
                  <a:gd name="T10" fmla="*/ 7 w 18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8"/>
                  <a:gd name="T20" fmla="*/ 18 w 1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8">
                    <a:moveTo>
                      <a:pt x="7" y="48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8" y="47"/>
                    </a:ln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60"/>
              <p:cNvSpPr>
                <a:spLocks/>
              </p:cNvSpPr>
              <p:nvPr/>
            </p:nvSpPr>
            <p:spPr bwMode="auto">
              <a:xfrm>
                <a:off x="602" y="2725"/>
                <a:ext cx="19" cy="50"/>
              </a:xfrm>
              <a:custGeom>
                <a:avLst/>
                <a:gdLst>
                  <a:gd name="T0" fmla="*/ 0 w 19"/>
                  <a:gd name="T1" fmla="*/ 4 h 50"/>
                  <a:gd name="T2" fmla="*/ 8 w 19"/>
                  <a:gd name="T3" fmla="*/ 50 h 50"/>
                  <a:gd name="T4" fmla="*/ 19 w 19"/>
                  <a:gd name="T5" fmla="*/ 48 h 50"/>
                  <a:gd name="T6" fmla="*/ 12 w 19"/>
                  <a:gd name="T7" fmla="*/ 0 h 50"/>
                  <a:gd name="T8" fmla="*/ 0 w 19"/>
                  <a:gd name="T9" fmla="*/ 4 h 50"/>
                  <a:gd name="T10" fmla="*/ 0 w 19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50"/>
                  <a:gd name="T20" fmla="*/ 19 w 19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50">
                    <a:moveTo>
                      <a:pt x="0" y="4"/>
                    </a:moveTo>
                    <a:lnTo>
                      <a:pt x="8" y="50"/>
                    </a:lnTo>
                    <a:lnTo>
                      <a:pt x="19" y="48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61"/>
              <p:cNvSpPr>
                <a:spLocks/>
              </p:cNvSpPr>
              <p:nvPr/>
            </p:nvSpPr>
            <p:spPr bwMode="auto">
              <a:xfrm>
                <a:off x="640" y="2718"/>
                <a:ext cx="24" cy="50"/>
              </a:xfrm>
              <a:custGeom>
                <a:avLst/>
                <a:gdLst>
                  <a:gd name="T0" fmla="*/ 0 w 24"/>
                  <a:gd name="T1" fmla="*/ 3 h 50"/>
                  <a:gd name="T2" fmla="*/ 10 w 24"/>
                  <a:gd name="T3" fmla="*/ 50 h 50"/>
                  <a:gd name="T4" fmla="*/ 24 w 24"/>
                  <a:gd name="T5" fmla="*/ 49 h 50"/>
                  <a:gd name="T6" fmla="*/ 11 w 24"/>
                  <a:gd name="T7" fmla="*/ 0 h 50"/>
                  <a:gd name="T8" fmla="*/ 0 w 24"/>
                  <a:gd name="T9" fmla="*/ 3 h 50"/>
                  <a:gd name="T10" fmla="*/ 0 w 24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0"/>
                  <a:gd name="T20" fmla="*/ 24 w 2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0">
                    <a:moveTo>
                      <a:pt x="0" y="3"/>
                    </a:moveTo>
                    <a:lnTo>
                      <a:pt x="10" y="50"/>
                    </a:lnTo>
                    <a:lnTo>
                      <a:pt x="24" y="49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62"/>
              <p:cNvSpPr>
                <a:spLocks/>
              </p:cNvSpPr>
              <p:nvPr/>
            </p:nvSpPr>
            <p:spPr bwMode="auto">
              <a:xfrm>
                <a:off x="679" y="2705"/>
                <a:ext cx="28" cy="54"/>
              </a:xfrm>
              <a:custGeom>
                <a:avLst/>
                <a:gdLst>
                  <a:gd name="T0" fmla="*/ 0 w 28"/>
                  <a:gd name="T1" fmla="*/ 5 h 54"/>
                  <a:gd name="T2" fmla="*/ 16 w 28"/>
                  <a:gd name="T3" fmla="*/ 54 h 54"/>
                  <a:gd name="T4" fmla="*/ 28 w 28"/>
                  <a:gd name="T5" fmla="*/ 49 h 54"/>
                  <a:gd name="T6" fmla="*/ 11 w 28"/>
                  <a:gd name="T7" fmla="*/ 0 h 54"/>
                  <a:gd name="T8" fmla="*/ 0 w 28"/>
                  <a:gd name="T9" fmla="*/ 5 h 54"/>
                  <a:gd name="T10" fmla="*/ 0 w 28"/>
                  <a:gd name="T11" fmla="*/ 5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54"/>
                  <a:gd name="T20" fmla="*/ 28 w 28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54">
                    <a:moveTo>
                      <a:pt x="0" y="5"/>
                    </a:moveTo>
                    <a:lnTo>
                      <a:pt x="16" y="54"/>
                    </a:lnTo>
                    <a:lnTo>
                      <a:pt x="28" y="49"/>
                    </a:lnTo>
                    <a:lnTo>
                      <a:pt x="1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63"/>
              <p:cNvSpPr>
                <a:spLocks/>
              </p:cNvSpPr>
              <p:nvPr/>
            </p:nvSpPr>
            <p:spPr bwMode="auto">
              <a:xfrm>
                <a:off x="719" y="2692"/>
                <a:ext cx="31" cy="53"/>
              </a:xfrm>
              <a:custGeom>
                <a:avLst/>
                <a:gdLst>
                  <a:gd name="T0" fmla="*/ 0 w 31"/>
                  <a:gd name="T1" fmla="*/ 4 h 53"/>
                  <a:gd name="T2" fmla="*/ 20 w 31"/>
                  <a:gd name="T3" fmla="*/ 53 h 53"/>
                  <a:gd name="T4" fmla="*/ 31 w 31"/>
                  <a:gd name="T5" fmla="*/ 48 h 53"/>
                  <a:gd name="T6" fmla="*/ 11 w 31"/>
                  <a:gd name="T7" fmla="*/ 0 h 53"/>
                  <a:gd name="T8" fmla="*/ 0 w 31"/>
                  <a:gd name="T9" fmla="*/ 4 h 53"/>
                  <a:gd name="T10" fmla="*/ 0 w 31"/>
                  <a:gd name="T11" fmla="*/ 4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53"/>
                  <a:gd name="T20" fmla="*/ 31 w 31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53">
                    <a:moveTo>
                      <a:pt x="0" y="4"/>
                    </a:moveTo>
                    <a:lnTo>
                      <a:pt x="20" y="53"/>
                    </a:lnTo>
                    <a:lnTo>
                      <a:pt x="31" y="48"/>
                    </a:lnTo>
                    <a:lnTo>
                      <a:pt x="1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64"/>
              <p:cNvSpPr>
                <a:spLocks/>
              </p:cNvSpPr>
              <p:nvPr/>
            </p:nvSpPr>
            <p:spPr bwMode="auto">
              <a:xfrm>
                <a:off x="755" y="2673"/>
                <a:ext cx="36" cy="50"/>
              </a:xfrm>
              <a:custGeom>
                <a:avLst/>
                <a:gdLst>
                  <a:gd name="T0" fmla="*/ 0 w 36"/>
                  <a:gd name="T1" fmla="*/ 6 h 50"/>
                  <a:gd name="T2" fmla="*/ 26 w 36"/>
                  <a:gd name="T3" fmla="*/ 50 h 50"/>
                  <a:gd name="T4" fmla="*/ 36 w 36"/>
                  <a:gd name="T5" fmla="*/ 45 h 50"/>
                  <a:gd name="T6" fmla="*/ 12 w 36"/>
                  <a:gd name="T7" fmla="*/ 0 h 50"/>
                  <a:gd name="T8" fmla="*/ 0 w 36"/>
                  <a:gd name="T9" fmla="*/ 6 h 50"/>
                  <a:gd name="T10" fmla="*/ 0 w 36"/>
                  <a:gd name="T11" fmla="*/ 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0"/>
                  <a:gd name="T20" fmla="*/ 36 w 3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0">
                    <a:moveTo>
                      <a:pt x="0" y="6"/>
                    </a:moveTo>
                    <a:lnTo>
                      <a:pt x="26" y="50"/>
                    </a:lnTo>
                    <a:lnTo>
                      <a:pt x="36" y="45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65"/>
              <p:cNvSpPr>
                <a:spLocks/>
              </p:cNvSpPr>
              <p:nvPr/>
            </p:nvSpPr>
            <p:spPr bwMode="auto">
              <a:xfrm>
                <a:off x="795" y="2653"/>
                <a:ext cx="37" cy="46"/>
              </a:xfrm>
              <a:custGeom>
                <a:avLst/>
                <a:gdLst>
                  <a:gd name="T0" fmla="*/ 0 w 37"/>
                  <a:gd name="T1" fmla="*/ 7 h 46"/>
                  <a:gd name="T2" fmla="*/ 26 w 37"/>
                  <a:gd name="T3" fmla="*/ 46 h 46"/>
                  <a:gd name="T4" fmla="*/ 37 w 37"/>
                  <a:gd name="T5" fmla="*/ 39 h 46"/>
                  <a:gd name="T6" fmla="*/ 12 w 37"/>
                  <a:gd name="T7" fmla="*/ 0 h 46"/>
                  <a:gd name="T8" fmla="*/ 0 w 37"/>
                  <a:gd name="T9" fmla="*/ 7 h 46"/>
                  <a:gd name="T10" fmla="*/ 0 w 37"/>
                  <a:gd name="T11" fmla="*/ 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6"/>
                  <a:gd name="T20" fmla="*/ 37 w 37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6">
                    <a:moveTo>
                      <a:pt x="0" y="7"/>
                    </a:moveTo>
                    <a:lnTo>
                      <a:pt x="26" y="46"/>
                    </a:lnTo>
                    <a:lnTo>
                      <a:pt x="37" y="39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66"/>
              <p:cNvSpPr>
                <a:spLocks/>
              </p:cNvSpPr>
              <p:nvPr/>
            </p:nvSpPr>
            <p:spPr bwMode="auto">
              <a:xfrm>
                <a:off x="836" y="2630"/>
                <a:ext cx="34" cy="42"/>
              </a:xfrm>
              <a:custGeom>
                <a:avLst/>
                <a:gdLst>
                  <a:gd name="T0" fmla="*/ 0 w 34"/>
                  <a:gd name="T1" fmla="*/ 5 h 42"/>
                  <a:gd name="T2" fmla="*/ 24 w 34"/>
                  <a:gd name="T3" fmla="*/ 42 h 42"/>
                  <a:gd name="T4" fmla="*/ 34 w 34"/>
                  <a:gd name="T5" fmla="*/ 36 h 42"/>
                  <a:gd name="T6" fmla="*/ 10 w 34"/>
                  <a:gd name="T7" fmla="*/ 0 h 42"/>
                  <a:gd name="T8" fmla="*/ 0 w 34"/>
                  <a:gd name="T9" fmla="*/ 5 h 42"/>
                  <a:gd name="T10" fmla="*/ 0 w 34"/>
                  <a:gd name="T11" fmla="*/ 5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2"/>
                  <a:gd name="T20" fmla="*/ 34 w 3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2">
                    <a:moveTo>
                      <a:pt x="0" y="5"/>
                    </a:moveTo>
                    <a:lnTo>
                      <a:pt x="24" y="42"/>
                    </a:lnTo>
                    <a:lnTo>
                      <a:pt x="34" y="36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67"/>
              <p:cNvSpPr>
                <a:spLocks/>
              </p:cNvSpPr>
              <p:nvPr/>
            </p:nvSpPr>
            <p:spPr bwMode="auto">
              <a:xfrm>
                <a:off x="875" y="2608"/>
                <a:ext cx="32" cy="46"/>
              </a:xfrm>
              <a:custGeom>
                <a:avLst/>
                <a:gdLst>
                  <a:gd name="T0" fmla="*/ 0 w 32"/>
                  <a:gd name="T1" fmla="*/ 8 h 46"/>
                  <a:gd name="T2" fmla="*/ 23 w 32"/>
                  <a:gd name="T3" fmla="*/ 46 h 46"/>
                  <a:gd name="T4" fmla="*/ 32 w 32"/>
                  <a:gd name="T5" fmla="*/ 42 h 46"/>
                  <a:gd name="T6" fmla="*/ 11 w 32"/>
                  <a:gd name="T7" fmla="*/ 0 h 46"/>
                  <a:gd name="T8" fmla="*/ 0 w 32"/>
                  <a:gd name="T9" fmla="*/ 8 h 46"/>
                  <a:gd name="T10" fmla="*/ 0 w 32"/>
                  <a:gd name="T11" fmla="*/ 8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6"/>
                  <a:gd name="T20" fmla="*/ 32 w 32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6">
                    <a:moveTo>
                      <a:pt x="0" y="8"/>
                    </a:moveTo>
                    <a:lnTo>
                      <a:pt x="23" y="46"/>
                    </a:lnTo>
                    <a:lnTo>
                      <a:pt x="32" y="4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68"/>
              <p:cNvSpPr>
                <a:spLocks/>
              </p:cNvSpPr>
              <p:nvPr/>
            </p:nvSpPr>
            <p:spPr bwMode="auto">
              <a:xfrm>
                <a:off x="913" y="2588"/>
                <a:ext cx="32" cy="52"/>
              </a:xfrm>
              <a:custGeom>
                <a:avLst/>
                <a:gdLst>
                  <a:gd name="T0" fmla="*/ 0 w 32"/>
                  <a:gd name="T1" fmla="*/ 6 h 52"/>
                  <a:gd name="T2" fmla="*/ 20 w 32"/>
                  <a:gd name="T3" fmla="*/ 52 h 52"/>
                  <a:gd name="T4" fmla="*/ 32 w 32"/>
                  <a:gd name="T5" fmla="*/ 49 h 52"/>
                  <a:gd name="T6" fmla="*/ 13 w 32"/>
                  <a:gd name="T7" fmla="*/ 0 h 52"/>
                  <a:gd name="T8" fmla="*/ 0 w 32"/>
                  <a:gd name="T9" fmla="*/ 6 h 52"/>
                  <a:gd name="T10" fmla="*/ 0 w 32"/>
                  <a:gd name="T11" fmla="*/ 6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2"/>
                  <a:gd name="T20" fmla="*/ 32 w 32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2">
                    <a:moveTo>
                      <a:pt x="0" y="6"/>
                    </a:moveTo>
                    <a:lnTo>
                      <a:pt x="20" y="52"/>
                    </a:lnTo>
                    <a:lnTo>
                      <a:pt x="32" y="49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69"/>
              <p:cNvSpPr>
                <a:spLocks/>
              </p:cNvSpPr>
              <p:nvPr/>
            </p:nvSpPr>
            <p:spPr bwMode="auto">
              <a:xfrm>
                <a:off x="953" y="2574"/>
                <a:ext cx="29" cy="53"/>
              </a:xfrm>
              <a:custGeom>
                <a:avLst/>
                <a:gdLst>
                  <a:gd name="T0" fmla="*/ 0 w 29"/>
                  <a:gd name="T1" fmla="*/ 6 h 53"/>
                  <a:gd name="T2" fmla="*/ 16 w 29"/>
                  <a:gd name="T3" fmla="*/ 53 h 53"/>
                  <a:gd name="T4" fmla="*/ 29 w 29"/>
                  <a:gd name="T5" fmla="*/ 50 h 53"/>
                  <a:gd name="T6" fmla="*/ 15 w 29"/>
                  <a:gd name="T7" fmla="*/ 0 h 53"/>
                  <a:gd name="T8" fmla="*/ 0 w 29"/>
                  <a:gd name="T9" fmla="*/ 6 h 53"/>
                  <a:gd name="T10" fmla="*/ 0 w 29"/>
                  <a:gd name="T11" fmla="*/ 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53"/>
                  <a:gd name="T20" fmla="*/ 29 w 2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53">
                    <a:moveTo>
                      <a:pt x="0" y="6"/>
                    </a:moveTo>
                    <a:lnTo>
                      <a:pt x="16" y="53"/>
                    </a:lnTo>
                    <a:lnTo>
                      <a:pt x="29" y="50"/>
                    </a:lnTo>
                    <a:lnTo>
                      <a:pt x="1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70"/>
              <p:cNvSpPr>
                <a:spLocks/>
              </p:cNvSpPr>
              <p:nvPr/>
            </p:nvSpPr>
            <p:spPr bwMode="auto">
              <a:xfrm>
                <a:off x="992" y="2566"/>
                <a:ext cx="18" cy="39"/>
              </a:xfrm>
              <a:custGeom>
                <a:avLst/>
                <a:gdLst>
                  <a:gd name="T0" fmla="*/ 0 w 18"/>
                  <a:gd name="T1" fmla="*/ 4 h 39"/>
                  <a:gd name="T2" fmla="*/ 8 w 18"/>
                  <a:gd name="T3" fmla="*/ 39 h 39"/>
                  <a:gd name="T4" fmla="*/ 18 w 18"/>
                  <a:gd name="T5" fmla="*/ 32 h 39"/>
                  <a:gd name="T6" fmla="*/ 14 w 18"/>
                  <a:gd name="T7" fmla="*/ 0 h 39"/>
                  <a:gd name="T8" fmla="*/ 0 w 18"/>
                  <a:gd name="T9" fmla="*/ 4 h 39"/>
                  <a:gd name="T10" fmla="*/ 0 w 18"/>
                  <a:gd name="T11" fmla="*/ 4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9"/>
                  <a:gd name="T20" fmla="*/ 18 w 18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9">
                    <a:moveTo>
                      <a:pt x="0" y="4"/>
                    </a:moveTo>
                    <a:lnTo>
                      <a:pt x="8" y="39"/>
                    </a:lnTo>
                    <a:lnTo>
                      <a:pt x="18" y="32"/>
                    </a:lnTo>
                    <a:lnTo>
                      <a:pt x="1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71"/>
              <p:cNvSpPr>
                <a:spLocks/>
              </p:cNvSpPr>
              <p:nvPr/>
            </p:nvSpPr>
            <p:spPr bwMode="auto">
              <a:xfrm>
                <a:off x="929" y="2714"/>
                <a:ext cx="20" cy="20"/>
              </a:xfrm>
              <a:custGeom>
                <a:avLst/>
                <a:gdLst>
                  <a:gd name="T0" fmla="*/ 0 w 20"/>
                  <a:gd name="T1" fmla="*/ 7 h 20"/>
                  <a:gd name="T2" fmla="*/ 18 w 20"/>
                  <a:gd name="T3" fmla="*/ 0 h 20"/>
                  <a:gd name="T4" fmla="*/ 20 w 20"/>
                  <a:gd name="T5" fmla="*/ 11 h 20"/>
                  <a:gd name="T6" fmla="*/ 1 w 20"/>
                  <a:gd name="T7" fmla="*/ 20 h 20"/>
                  <a:gd name="T8" fmla="*/ 0 w 20"/>
                  <a:gd name="T9" fmla="*/ 7 h 20"/>
                  <a:gd name="T10" fmla="*/ 0 w 20"/>
                  <a:gd name="T11" fmla="*/ 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0"/>
                  <a:gd name="T20" fmla="*/ 20 w 20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0">
                    <a:moveTo>
                      <a:pt x="0" y="7"/>
                    </a:moveTo>
                    <a:lnTo>
                      <a:pt x="18" y="0"/>
                    </a:lnTo>
                    <a:lnTo>
                      <a:pt x="20" y="11"/>
                    </a:lnTo>
                    <a:lnTo>
                      <a:pt x="1" y="2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72"/>
              <p:cNvSpPr>
                <a:spLocks/>
              </p:cNvSpPr>
              <p:nvPr/>
            </p:nvSpPr>
            <p:spPr bwMode="auto">
              <a:xfrm>
                <a:off x="932" y="275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21 w 24"/>
                  <a:gd name="T3" fmla="*/ 0 h 25"/>
                  <a:gd name="T4" fmla="*/ 24 w 24"/>
                  <a:gd name="T5" fmla="*/ 11 h 25"/>
                  <a:gd name="T6" fmla="*/ 2 w 24"/>
                  <a:gd name="T7" fmla="*/ 25 h 25"/>
                  <a:gd name="T8" fmla="*/ 0 w 24"/>
                  <a:gd name="T9" fmla="*/ 10 h 25"/>
                  <a:gd name="T10" fmla="*/ 0 w 24"/>
                  <a:gd name="T11" fmla="*/ 1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5"/>
                  <a:gd name="T20" fmla="*/ 24 w 2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5">
                    <a:moveTo>
                      <a:pt x="0" y="10"/>
                    </a:moveTo>
                    <a:lnTo>
                      <a:pt x="21" y="0"/>
                    </a:lnTo>
                    <a:lnTo>
                      <a:pt x="24" y="11"/>
                    </a:lnTo>
                    <a:lnTo>
                      <a:pt x="2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73"/>
              <p:cNvSpPr>
                <a:spLocks/>
              </p:cNvSpPr>
              <p:nvPr/>
            </p:nvSpPr>
            <p:spPr bwMode="auto">
              <a:xfrm>
                <a:off x="944" y="2799"/>
                <a:ext cx="27" cy="30"/>
              </a:xfrm>
              <a:custGeom>
                <a:avLst/>
                <a:gdLst>
                  <a:gd name="T0" fmla="*/ 0 w 27"/>
                  <a:gd name="T1" fmla="*/ 14 h 30"/>
                  <a:gd name="T2" fmla="*/ 21 w 27"/>
                  <a:gd name="T3" fmla="*/ 0 h 30"/>
                  <a:gd name="T4" fmla="*/ 27 w 27"/>
                  <a:gd name="T5" fmla="*/ 10 h 30"/>
                  <a:gd name="T6" fmla="*/ 2 w 27"/>
                  <a:gd name="T7" fmla="*/ 30 h 30"/>
                  <a:gd name="T8" fmla="*/ 0 w 27"/>
                  <a:gd name="T9" fmla="*/ 14 h 30"/>
                  <a:gd name="T10" fmla="*/ 0 w 27"/>
                  <a:gd name="T11" fmla="*/ 1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0"/>
                  <a:gd name="T20" fmla="*/ 27 w 27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0">
                    <a:moveTo>
                      <a:pt x="0" y="14"/>
                    </a:moveTo>
                    <a:lnTo>
                      <a:pt x="21" y="0"/>
                    </a:lnTo>
                    <a:lnTo>
                      <a:pt x="27" y="10"/>
                    </a:lnTo>
                    <a:lnTo>
                      <a:pt x="2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959" y="2834"/>
                <a:ext cx="32" cy="36"/>
              </a:xfrm>
              <a:custGeom>
                <a:avLst/>
                <a:gdLst>
                  <a:gd name="T0" fmla="*/ 0 w 32"/>
                  <a:gd name="T1" fmla="*/ 19 h 36"/>
                  <a:gd name="T2" fmla="*/ 25 w 32"/>
                  <a:gd name="T3" fmla="*/ 0 h 36"/>
                  <a:gd name="T4" fmla="*/ 32 w 32"/>
                  <a:gd name="T5" fmla="*/ 6 h 36"/>
                  <a:gd name="T6" fmla="*/ 7 w 32"/>
                  <a:gd name="T7" fmla="*/ 36 h 36"/>
                  <a:gd name="T8" fmla="*/ 0 w 32"/>
                  <a:gd name="T9" fmla="*/ 19 h 36"/>
                  <a:gd name="T10" fmla="*/ 0 w 32"/>
                  <a:gd name="T11" fmla="*/ 19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6"/>
                  <a:gd name="T20" fmla="*/ 32 w 32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6">
                    <a:moveTo>
                      <a:pt x="0" y="19"/>
                    </a:moveTo>
                    <a:lnTo>
                      <a:pt x="25" y="0"/>
                    </a:lnTo>
                    <a:lnTo>
                      <a:pt x="32" y="6"/>
                    </a:lnTo>
                    <a:lnTo>
                      <a:pt x="7" y="3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988" y="2863"/>
                <a:ext cx="32" cy="40"/>
              </a:xfrm>
              <a:custGeom>
                <a:avLst/>
                <a:gdLst>
                  <a:gd name="T0" fmla="*/ 0 w 32"/>
                  <a:gd name="T1" fmla="*/ 25 h 40"/>
                  <a:gd name="T2" fmla="*/ 23 w 32"/>
                  <a:gd name="T3" fmla="*/ 0 h 40"/>
                  <a:gd name="T4" fmla="*/ 32 w 32"/>
                  <a:gd name="T5" fmla="*/ 10 h 40"/>
                  <a:gd name="T6" fmla="*/ 8 w 32"/>
                  <a:gd name="T7" fmla="*/ 40 h 40"/>
                  <a:gd name="T8" fmla="*/ 0 w 32"/>
                  <a:gd name="T9" fmla="*/ 25 h 40"/>
                  <a:gd name="T10" fmla="*/ 0 w 32"/>
                  <a:gd name="T11" fmla="*/ 25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0"/>
                  <a:gd name="T20" fmla="*/ 32 w 3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0">
                    <a:moveTo>
                      <a:pt x="0" y="25"/>
                    </a:moveTo>
                    <a:lnTo>
                      <a:pt x="23" y="0"/>
                    </a:lnTo>
                    <a:lnTo>
                      <a:pt x="32" y="10"/>
                    </a:lnTo>
                    <a:lnTo>
                      <a:pt x="8" y="4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76"/>
              <p:cNvSpPr>
                <a:spLocks/>
              </p:cNvSpPr>
              <p:nvPr/>
            </p:nvSpPr>
            <p:spPr bwMode="auto">
              <a:xfrm>
                <a:off x="1024" y="2892"/>
                <a:ext cx="32" cy="42"/>
              </a:xfrm>
              <a:custGeom>
                <a:avLst/>
                <a:gdLst>
                  <a:gd name="T0" fmla="*/ 0 w 32"/>
                  <a:gd name="T1" fmla="*/ 33 h 42"/>
                  <a:gd name="T2" fmla="*/ 23 w 32"/>
                  <a:gd name="T3" fmla="*/ 0 h 42"/>
                  <a:gd name="T4" fmla="*/ 32 w 32"/>
                  <a:gd name="T5" fmla="*/ 5 h 42"/>
                  <a:gd name="T6" fmla="*/ 10 w 32"/>
                  <a:gd name="T7" fmla="*/ 42 h 42"/>
                  <a:gd name="T8" fmla="*/ 0 w 32"/>
                  <a:gd name="T9" fmla="*/ 33 h 42"/>
                  <a:gd name="T10" fmla="*/ 0 w 32"/>
                  <a:gd name="T11" fmla="*/ 33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2"/>
                  <a:gd name="T20" fmla="*/ 32 w 3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2">
                    <a:moveTo>
                      <a:pt x="0" y="33"/>
                    </a:moveTo>
                    <a:lnTo>
                      <a:pt x="23" y="0"/>
                    </a:lnTo>
                    <a:lnTo>
                      <a:pt x="32" y="5"/>
                    </a:lnTo>
                    <a:lnTo>
                      <a:pt x="10" y="4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77"/>
              <p:cNvSpPr>
                <a:spLocks/>
              </p:cNvSpPr>
              <p:nvPr/>
            </p:nvSpPr>
            <p:spPr bwMode="auto">
              <a:xfrm>
                <a:off x="1066" y="2907"/>
                <a:ext cx="30" cy="45"/>
              </a:xfrm>
              <a:custGeom>
                <a:avLst/>
                <a:gdLst>
                  <a:gd name="T0" fmla="*/ 0 w 30"/>
                  <a:gd name="T1" fmla="*/ 39 h 45"/>
                  <a:gd name="T2" fmla="*/ 15 w 30"/>
                  <a:gd name="T3" fmla="*/ 0 h 45"/>
                  <a:gd name="T4" fmla="*/ 30 w 30"/>
                  <a:gd name="T5" fmla="*/ 6 h 45"/>
                  <a:gd name="T6" fmla="*/ 15 w 30"/>
                  <a:gd name="T7" fmla="*/ 45 h 45"/>
                  <a:gd name="T8" fmla="*/ 0 w 30"/>
                  <a:gd name="T9" fmla="*/ 39 h 45"/>
                  <a:gd name="T10" fmla="*/ 0 w 30"/>
                  <a:gd name="T11" fmla="*/ 39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5"/>
                  <a:gd name="T20" fmla="*/ 30 w 3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5">
                    <a:moveTo>
                      <a:pt x="0" y="39"/>
                    </a:moveTo>
                    <a:lnTo>
                      <a:pt x="15" y="0"/>
                    </a:lnTo>
                    <a:lnTo>
                      <a:pt x="30" y="6"/>
                    </a:lnTo>
                    <a:lnTo>
                      <a:pt x="15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78"/>
              <p:cNvSpPr>
                <a:spLocks/>
              </p:cNvSpPr>
              <p:nvPr/>
            </p:nvSpPr>
            <p:spPr bwMode="auto">
              <a:xfrm>
                <a:off x="1115" y="2917"/>
                <a:ext cx="19" cy="42"/>
              </a:xfrm>
              <a:custGeom>
                <a:avLst/>
                <a:gdLst>
                  <a:gd name="T0" fmla="*/ 0 w 19"/>
                  <a:gd name="T1" fmla="*/ 41 h 42"/>
                  <a:gd name="T2" fmla="*/ 5 w 19"/>
                  <a:gd name="T3" fmla="*/ 0 h 42"/>
                  <a:gd name="T4" fmla="*/ 19 w 19"/>
                  <a:gd name="T5" fmla="*/ 1 h 42"/>
                  <a:gd name="T6" fmla="*/ 16 w 19"/>
                  <a:gd name="T7" fmla="*/ 42 h 42"/>
                  <a:gd name="T8" fmla="*/ 0 w 19"/>
                  <a:gd name="T9" fmla="*/ 41 h 42"/>
                  <a:gd name="T10" fmla="*/ 0 w 19"/>
                  <a:gd name="T11" fmla="*/ 4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2"/>
                  <a:gd name="T20" fmla="*/ 19 w 1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2">
                    <a:moveTo>
                      <a:pt x="0" y="41"/>
                    </a:moveTo>
                    <a:lnTo>
                      <a:pt x="5" y="0"/>
                    </a:lnTo>
                    <a:lnTo>
                      <a:pt x="19" y="1"/>
                    </a:lnTo>
                    <a:lnTo>
                      <a:pt x="16" y="4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79"/>
              <p:cNvSpPr>
                <a:spLocks/>
              </p:cNvSpPr>
              <p:nvPr/>
            </p:nvSpPr>
            <p:spPr bwMode="auto">
              <a:xfrm>
                <a:off x="1162" y="2913"/>
                <a:ext cx="17" cy="42"/>
              </a:xfrm>
              <a:custGeom>
                <a:avLst/>
                <a:gdLst>
                  <a:gd name="T0" fmla="*/ 1 w 17"/>
                  <a:gd name="T1" fmla="*/ 42 h 42"/>
                  <a:gd name="T2" fmla="*/ 0 w 17"/>
                  <a:gd name="T3" fmla="*/ 1 h 42"/>
                  <a:gd name="T4" fmla="*/ 13 w 17"/>
                  <a:gd name="T5" fmla="*/ 0 h 42"/>
                  <a:gd name="T6" fmla="*/ 17 w 17"/>
                  <a:gd name="T7" fmla="*/ 37 h 42"/>
                  <a:gd name="T8" fmla="*/ 1 w 17"/>
                  <a:gd name="T9" fmla="*/ 42 h 42"/>
                  <a:gd name="T10" fmla="*/ 1 w 17"/>
                  <a:gd name="T11" fmla="*/ 4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2"/>
                  <a:gd name="T20" fmla="*/ 17 w 17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2">
                    <a:moveTo>
                      <a:pt x="1" y="42"/>
                    </a:moveTo>
                    <a:lnTo>
                      <a:pt x="0" y="1"/>
                    </a:lnTo>
                    <a:lnTo>
                      <a:pt x="13" y="0"/>
                    </a:lnTo>
                    <a:lnTo>
                      <a:pt x="17" y="37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80"/>
              <p:cNvSpPr>
                <a:spLocks/>
              </p:cNvSpPr>
              <p:nvPr/>
            </p:nvSpPr>
            <p:spPr bwMode="auto">
              <a:xfrm>
                <a:off x="1207" y="2901"/>
                <a:ext cx="20" cy="38"/>
              </a:xfrm>
              <a:custGeom>
                <a:avLst/>
                <a:gdLst>
                  <a:gd name="T0" fmla="*/ 5 w 20"/>
                  <a:gd name="T1" fmla="*/ 38 h 38"/>
                  <a:gd name="T2" fmla="*/ 0 w 20"/>
                  <a:gd name="T3" fmla="*/ 4 h 38"/>
                  <a:gd name="T4" fmla="*/ 13 w 20"/>
                  <a:gd name="T5" fmla="*/ 0 h 38"/>
                  <a:gd name="T6" fmla="*/ 20 w 20"/>
                  <a:gd name="T7" fmla="*/ 31 h 38"/>
                  <a:gd name="T8" fmla="*/ 5 w 20"/>
                  <a:gd name="T9" fmla="*/ 38 h 38"/>
                  <a:gd name="T10" fmla="*/ 5 w 20"/>
                  <a:gd name="T11" fmla="*/ 38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8"/>
                  <a:gd name="T20" fmla="*/ 20 w 2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8">
                    <a:moveTo>
                      <a:pt x="5" y="38"/>
                    </a:moveTo>
                    <a:lnTo>
                      <a:pt x="0" y="4"/>
                    </a:lnTo>
                    <a:lnTo>
                      <a:pt x="13" y="0"/>
                    </a:lnTo>
                    <a:lnTo>
                      <a:pt x="20" y="31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81"/>
              <p:cNvSpPr>
                <a:spLocks/>
              </p:cNvSpPr>
              <p:nvPr/>
            </p:nvSpPr>
            <p:spPr bwMode="auto">
              <a:xfrm>
                <a:off x="1249" y="2884"/>
                <a:ext cx="20" cy="32"/>
              </a:xfrm>
              <a:custGeom>
                <a:avLst/>
                <a:gdLst>
                  <a:gd name="T0" fmla="*/ 6 w 20"/>
                  <a:gd name="T1" fmla="*/ 32 h 32"/>
                  <a:gd name="T2" fmla="*/ 0 w 20"/>
                  <a:gd name="T3" fmla="*/ 6 h 32"/>
                  <a:gd name="T4" fmla="*/ 10 w 20"/>
                  <a:gd name="T5" fmla="*/ 0 h 32"/>
                  <a:gd name="T6" fmla="*/ 20 w 20"/>
                  <a:gd name="T7" fmla="*/ 26 h 32"/>
                  <a:gd name="T8" fmla="*/ 6 w 20"/>
                  <a:gd name="T9" fmla="*/ 32 h 32"/>
                  <a:gd name="T10" fmla="*/ 6 w 20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2"/>
                  <a:gd name="T20" fmla="*/ 20 w 20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2">
                    <a:moveTo>
                      <a:pt x="6" y="32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20" y="26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82"/>
              <p:cNvSpPr>
                <a:spLocks/>
              </p:cNvSpPr>
              <p:nvPr/>
            </p:nvSpPr>
            <p:spPr bwMode="auto">
              <a:xfrm>
                <a:off x="1011" y="2734"/>
                <a:ext cx="31" cy="34"/>
              </a:xfrm>
              <a:custGeom>
                <a:avLst/>
                <a:gdLst>
                  <a:gd name="T0" fmla="*/ 0 w 31"/>
                  <a:gd name="T1" fmla="*/ 15 h 34"/>
                  <a:gd name="T2" fmla="*/ 27 w 31"/>
                  <a:gd name="T3" fmla="*/ 0 h 34"/>
                  <a:gd name="T4" fmla="*/ 31 w 31"/>
                  <a:gd name="T5" fmla="*/ 11 h 34"/>
                  <a:gd name="T6" fmla="*/ 1 w 31"/>
                  <a:gd name="T7" fmla="*/ 34 h 34"/>
                  <a:gd name="T8" fmla="*/ 0 w 31"/>
                  <a:gd name="T9" fmla="*/ 15 h 34"/>
                  <a:gd name="T10" fmla="*/ 0 w 31"/>
                  <a:gd name="T11" fmla="*/ 15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4"/>
                  <a:gd name="T20" fmla="*/ 31 w 3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4">
                    <a:moveTo>
                      <a:pt x="0" y="15"/>
                    </a:moveTo>
                    <a:lnTo>
                      <a:pt x="27" y="0"/>
                    </a:lnTo>
                    <a:lnTo>
                      <a:pt x="31" y="11"/>
                    </a:lnTo>
                    <a:lnTo>
                      <a:pt x="1" y="3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83"/>
              <p:cNvSpPr>
                <a:spLocks/>
              </p:cNvSpPr>
              <p:nvPr/>
            </p:nvSpPr>
            <p:spPr bwMode="auto">
              <a:xfrm>
                <a:off x="1020" y="2768"/>
                <a:ext cx="34" cy="40"/>
              </a:xfrm>
              <a:custGeom>
                <a:avLst/>
                <a:gdLst>
                  <a:gd name="T0" fmla="*/ 0 w 34"/>
                  <a:gd name="T1" fmla="*/ 21 h 40"/>
                  <a:gd name="T2" fmla="*/ 29 w 34"/>
                  <a:gd name="T3" fmla="*/ 0 h 40"/>
                  <a:gd name="T4" fmla="*/ 34 w 34"/>
                  <a:gd name="T5" fmla="*/ 12 h 40"/>
                  <a:gd name="T6" fmla="*/ 2 w 34"/>
                  <a:gd name="T7" fmla="*/ 40 h 40"/>
                  <a:gd name="T8" fmla="*/ 0 w 34"/>
                  <a:gd name="T9" fmla="*/ 21 h 40"/>
                  <a:gd name="T10" fmla="*/ 0 w 34"/>
                  <a:gd name="T11" fmla="*/ 2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40"/>
                  <a:gd name="T20" fmla="*/ 34 w 34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40">
                    <a:moveTo>
                      <a:pt x="0" y="21"/>
                    </a:moveTo>
                    <a:lnTo>
                      <a:pt x="29" y="0"/>
                    </a:lnTo>
                    <a:lnTo>
                      <a:pt x="34" y="12"/>
                    </a:lnTo>
                    <a:lnTo>
                      <a:pt x="2" y="4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84"/>
              <p:cNvSpPr>
                <a:spLocks/>
              </p:cNvSpPr>
              <p:nvPr/>
            </p:nvSpPr>
            <p:spPr bwMode="auto">
              <a:xfrm>
                <a:off x="1035" y="2801"/>
                <a:ext cx="36" cy="41"/>
              </a:xfrm>
              <a:custGeom>
                <a:avLst/>
                <a:gdLst>
                  <a:gd name="T0" fmla="*/ 0 w 36"/>
                  <a:gd name="T1" fmla="*/ 25 h 41"/>
                  <a:gd name="T2" fmla="*/ 28 w 36"/>
                  <a:gd name="T3" fmla="*/ 0 h 41"/>
                  <a:gd name="T4" fmla="*/ 36 w 36"/>
                  <a:gd name="T5" fmla="*/ 11 h 41"/>
                  <a:gd name="T6" fmla="*/ 4 w 36"/>
                  <a:gd name="T7" fmla="*/ 41 h 41"/>
                  <a:gd name="T8" fmla="*/ 0 w 36"/>
                  <a:gd name="T9" fmla="*/ 25 h 41"/>
                  <a:gd name="T10" fmla="*/ 0 w 36"/>
                  <a:gd name="T11" fmla="*/ 25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1"/>
                  <a:gd name="T20" fmla="*/ 36 w 36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1">
                    <a:moveTo>
                      <a:pt x="0" y="25"/>
                    </a:moveTo>
                    <a:lnTo>
                      <a:pt x="28" y="0"/>
                    </a:lnTo>
                    <a:lnTo>
                      <a:pt x="36" y="11"/>
                    </a:lnTo>
                    <a:lnTo>
                      <a:pt x="4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85"/>
              <p:cNvSpPr>
                <a:spLocks/>
              </p:cNvSpPr>
              <p:nvPr/>
            </p:nvSpPr>
            <p:spPr bwMode="auto">
              <a:xfrm>
                <a:off x="1060" y="2831"/>
                <a:ext cx="37" cy="38"/>
              </a:xfrm>
              <a:custGeom>
                <a:avLst/>
                <a:gdLst>
                  <a:gd name="T0" fmla="*/ 0 w 37"/>
                  <a:gd name="T1" fmla="*/ 30 h 38"/>
                  <a:gd name="T2" fmla="*/ 26 w 37"/>
                  <a:gd name="T3" fmla="*/ 0 h 38"/>
                  <a:gd name="T4" fmla="*/ 37 w 37"/>
                  <a:gd name="T5" fmla="*/ 7 h 38"/>
                  <a:gd name="T6" fmla="*/ 15 w 37"/>
                  <a:gd name="T7" fmla="*/ 38 h 38"/>
                  <a:gd name="T8" fmla="*/ 0 w 37"/>
                  <a:gd name="T9" fmla="*/ 30 h 38"/>
                  <a:gd name="T10" fmla="*/ 0 w 37"/>
                  <a:gd name="T11" fmla="*/ 3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38"/>
                  <a:gd name="T20" fmla="*/ 37 w 37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38">
                    <a:moveTo>
                      <a:pt x="0" y="30"/>
                    </a:moveTo>
                    <a:lnTo>
                      <a:pt x="26" y="0"/>
                    </a:lnTo>
                    <a:lnTo>
                      <a:pt x="37" y="7"/>
                    </a:lnTo>
                    <a:lnTo>
                      <a:pt x="15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86"/>
              <p:cNvSpPr>
                <a:spLocks/>
              </p:cNvSpPr>
              <p:nvPr/>
            </p:nvSpPr>
            <p:spPr bwMode="auto">
              <a:xfrm>
                <a:off x="1107" y="2849"/>
                <a:ext cx="26" cy="29"/>
              </a:xfrm>
              <a:custGeom>
                <a:avLst/>
                <a:gdLst>
                  <a:gd name="T0" fmla="*/ 0 w 26"/>
                  <a:gd name="T1" fmla="*/ 25 h 29"/>
                  <a:gd name="T2" fmla="*/ 14 w 26"/>
                  <a:gd name="T3" fmla="*/ 0 h 29"/>
                  <a:gd name="T4" fmla="*/ 26 w 26"/>
                  <a:gd name="T5" fmla="*/ 4 h 29"/>
                  <a:gd name="T6" fmla="*/ 16 w 26"/>
                  <a:gd name="T7" fmla="*/ 29 h 29"/>
                  <a:gd name="T8" fmla="*/ 0 w 26"/>
                  <a:gd name="T9" fmla="*/ 25 h 29"/>
                  <a:gd name="T10" fmla="*/ 0 w 26"/>
                  <a:gd name="T11" fmla="*/ 25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9"/>
                  <a:gd name="T20" fmla="*/ 26 w 2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9">
                    <a:moveTo>
                      <a:pt x="0" y="25"/>
                    </a:moveTo>
                    <a:lnTo>
                      <a:pt x="14" y="0"/>
                    </a:lnTo>
                    <a:lnTo>
                      <a:pt x="26" y="4"/>
                    </a:lnTo>
                    <a:lnTo>
                      <a:pt x="1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87"/>
              <p:cNvSpPr>
                <a:spLocks/>
              </p:cNvSpPr>
              <p:nvPr/>
            </p:nvSpPr>
            <p:spPr bwMode="auto">
              <a:xfrm>
                <a:off x="1155" y="2858"/>
                <a:ext cx="15" cy="23"/>
              </a:xfrm>
              <a:custGeom>
                <a:avLst/>
                <a:gdLst>
                  <a:gd name="T0" fmla="*/ 0 w 15"/>
                  <a:gd name="T1" fmla="*/ 19 h 23"/>
                  <a:gd name="T2" fmla="*/ 3 w 15"/>
                  <a:gd name="T3" fmla="*/ 1 h 23"/>
                  <a:gd name="T4" fmla="*/ 15 w 15"/>
                  <a:gd name="T5" fmla="*/ 0 h 23"/>
                  <a:gd name="T6" fmla="*/ 15 w 15"/>
                  <a:gd name="T7" fmla="*/ 23 h 23"/>
                  <a:gd name="T8" fmla="*/ 0 w 15"/>
                  <a:gd name="T9" fmla="*/ 19 h 23"/>
                  <a:gd name="T10" fmla="*/ 0 w 15"/>
                  <a:gd name="T11" fmla="*/ 19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3"/>
                  <a:gd name="T20" fmla="*/ 15 w 15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3">
                    <a:moveTo>
                      <a:pt x="0" y="19"/>
                    </a:moveTo>
                    <a:lnTo>
                      <a:pt x="3" y="1"/>
                    </a:lnTo>
                    <a:lnTo>
                      <a:pt x="15" y="0"/>
                    </a:lnTo>
                    <a:lnTo>
                      <a:pt x="15" y="2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88"/>
              <p:cNvSpPr>
                <a:spLocks/>
              </p:cNvSpPr>
              <p:nvPr/>
            </p:nvSpPr>
            <p:spPr bwMode="auto">
              <a:xfrm>
                <a:off x="1194" y="2857"/>
                <a:ext cx="15" cy="22"/>
              </a:xfrm>
              <a:custGeom>
                <a:avLst/>
                <a:gdLst>
                  <a:gd name="T0" fmla="*/ 0 w 15"/>
                  <a:gd name="T1" fmla="*/ 22 h 22"/>
                  <a:gd name="T2" fmla="*/ 0 w 15"/>
                  <a:gd name="T3" fmla="*/ 2 h 22"/>
                  <a:gd name="T4" fmla="*/ 11 w 15"/>
                  <a:gd name="T5" fmla="*/ 0 h 22"/>
                  <a:gd name="T6" fmla="*/ 15 w 15"/>
                  <a:gd name="T7" fmla="*/ 21 h 22"/>
                  <a:gd name="T8" fmla="*/ 0 w 15"/>
                  <a:gd name="T9" fmla="*/ 22 h 22"/>
                  <a:gd name="T10" fmla="*/ 0 w 15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2"/>
                  <a:gd name="T20" fmla="*/ 15 w 1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2">
                    <a:moveTo>
                      <a:pt x="0" y="2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5" y="2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89"/>
              <p:cNvSpPr>
                <a:spLocks/>
              </p:cNvSpPr>
              <p:nvPr/>
            </p:nvSpPr>
            <p:spPr bwMode="auto">
              <a:xfrm>
                <a:off x="320" y="2359"/>
                <a:ext cx="214" cy="19"/>
              </a:xfrm>
              <a:custGeom>
                <a:avLst/>
                <a:gdLst>
                  <a:gd name="T0" fmla="*/ 0 w 214"/>
                  <a:gd name="T1" fmla="*/ 0 h 19"/>
                  <a:gd name="T2" fmla="*/ 209 w 214"/>
                  <a:gd name="T3" fmla="*/ 0 h 19"/>
                  <a:gd name="T4" fmla="*/ 214 w 214"/>
                  <a:gd name="T5" fmla="*/ 16 h 19"/>
                  <a:gd name="T6" fmla="*/ 0 w 214"/>
                  <a:gd name="T7" fmla="*/ 19 h 19"/>
                  <a:gd name="T8" fmla="*/ 0 w 214"/>
                  <a:gd name="T9" fmla="*/ 0 h 19"/>
                  <a:gd name="T10" fmla="*/ 0 w 21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19"/>
                  <a:gd name="T20" fmla="*/ 214 w 21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19">
                    <a:moveTo>
                      <a:pt x="0" y="0"/>
                    </a:moveTo>
                    <a:lnTo>
                      <a:pt x="209" y="0"/>
                    </a:lnTo>
                    <a:lnTo>
                      <a:pt x="214" y="16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90"/>
              <p:cNvSpPr>
                <a:spLocks/>
              </p:cNvSpPr>
              <p:nvPr/>
            </p:nvSpPr>
            <p:spPr bwMode="auto">
              <a:xfrm>
                <a:off x="328" y="2401"/>
                <a:ext cx="51" cy="19"/>
              </a:xfrm>
              <a:custGeom>
                <a:avLst/>
                <a:gdLst>
                  <a:gd name="T0" fmla="*/ 0 w 51"/>
                  <a:gd name="T1" fmla="*/ 2 h 19"/>
                  <a:gd name="T2" fmla="*/ 0 w 51"/>
                  <a:gd name="T3" fmla="*/ 19 h 19"/>
                  <a:gd name="T4" fmla="*/ 51 w 51"/>
                  <a:gd name="T5" fmla="*/ 19 h 19"/>
                  <a:gd name="T6" fmla="*/ 51 w 51"/>
                  <a:gd name="T7" fmla="*/ 0 h 19"/>
                  <a:gd name="T8" fmla="*/ 0 w 51"/>
                  <a:gd name="T9" fmla="*/ 2 h 19"/>
                  <a:gd name="T10" fmla="*/ 0 w 51"/>
                  <a:gd name="T11" fmla="*/ 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19"/>
                  <a:gd name="T20" fmla="*/ 51 w 51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19">
                    <a:moveTo>
                      <a:pt x="0" y="2"/>
                    </a:moveTo>
                    <a:lnTo>
                      <a:pt x="0" y="19"/>
                    </a:lnTo>
                    <a:lnTo>
                      <a:pt x="51" y="19"/>
                    </a:lnTo>
                    <a:lnTo>
                      <a:pt x="5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91"/>
              <p:cNvSpPr>
                <a:spLocks/>
              </p:cNvSpPr>
              <p:nvPr/>
            </p:nvSpPr>
            <p:spPr bwMode="auto">
              <a:xfrm>
                <a:off x="404" y="2401"/>
                <a:ext cx="51" cy="19"/>
              </a:xfrm>
              <a:custGeom>
                <a:avLst/>
                <a:gdLst>
                  <a:gd name="T0" fmla="*/ 0 w 51"/>
                  <a:gd name="T1" fmla="*/ 2 h 19"/>
                  <a:gd name="T2" fmla="*/ 0 w 51"/>
                  <a:gd name="T3" fmla="*/ 19 h 19"/>
                  <a:gd name="T4" fmla="*/ 51 w 51"/>
                  <a:gd name="T5" fmla="*/ 19 h 19"/>
                  <a:gd name="T6" fmla="*/ 50 w 51"/>
                  <a:gd name="T7" fmla="*/ 0 h 19"/>
                  <a:gd name="T8" fmla="*/ 0 w 51"/>
                  <a:gd name="T9" fmla="*/ 2 h 19"/>
                  <a:gd name="T10" fmla="*/ 0 w 51"/>
                  <a:gd name="T11" fmla="*/ 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19"/>
                  <a:gd name="T20" fmla="*/ 51 w 51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19">
                    <a:moveTo>
                      <a:pt x="0" y="2"/>
                    </a:moveTo>
                    <a:lnTo>
                      <a:pt x="0" y="19"/>
                    </a:lnTo>
                    <a:lnTo>
                      <a:pt x="51" y="19"/>
                    </a:lnTo>
                    <a:lnTo>
                      <a:pt x="5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92"/>
              <p:cNvSpPr>
                <a:spLocks/>
              </p:cNvSpPr>
              <p:nvPr/>
            </p:nvSpPr>
            <p:spPr bwMode="auto">
              <a:xfrm>
                <a:off x="480" y="2403"/>
                <a:ext cx="51" cy="19"/>
              </a:xfrm>
              <a:custGeom>
                <a:avLst/>
                <a:gdLst>
                  <a:gd name="T0" fmla="*/ 0 w 51"/>
                  <a:gd name="T1" fmla="*/ 0 h 19"/>
                  <a:gd name="T2" fmla="*/ 0 w 51"/>
                  <a:gd name="T3" fmla="*/ 19 h 19"/>
                  <a:gd name="T4" fmla="*/ 51 w 51"/>
                  <a:gd name="T5" fmla="*/ 19 h 19"/>
                  <a:gd name="T6" fmla="*/ 50 w 51"/>
                  <a:gd name="T7" fmla="*/ 0 h 19"/>
                  <a:gd name="T8" fmla="*/ 0 w 51"/>
                  <a:gd name="T9" fmla="*/ 0 h 19"/>
                  <a:gd name="T10" fmla="*/ 0 w 51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19"/>
                  <a:gd name="T20" fmla="*/ 51 w 51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19">
                    <a:moveTo>
                      <a:pt x="0" y="0"/>
                    </a:moveTo>
                    <a:lnTo>
                      <a:pt x="0" y="19"/>
                    </a:lnTo>
                    <a:lnTo>
                      <a:pt x="51" y="19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93"/>
              <p:cNvSpPr>
                <a:spLocks/>
              </p:cNvSpPr>
              <p:nvPr/>
            </p:nvSpPr>
            <p:spPr bwMode="auto">
              <a:xfrm>
                <a:off x="823" y="2389"/>
                <a:ext cx="71" cy="20"/>
              </a:xfrm>
              <a:custGeom>
                <a:avLst/>
                <a:gdLst>
                  <a:gd name="T0" fmla="*/ 0 w 71"/>
                  <a:gd name="T1" fmla="*/ 2 h 20"/>
                  <a:gd name="T2" fmla="*/ 0 w 71"/>
                  <a:gd name="T3" fmla="*/ 20 h 20"/>
                  <a:gd name="T4" fmla="*/ 71 w 71"/>
                  <a:gd name="T5" fmla="*/ 19 h 20"/>
                  <a:gd name="T6" fmla="*/ 70 w 71"/>
                  <a:gd name="T7" fmla="*/ 0 h 20"/>
                  <a:gd name="T8" fmla="*/ 0 w 71"/>
                  <a:gd name="T9" fmla="*/ 2 h 20"/>
                  <a:gd name="T10" fmla="*/ 0 w 71"/>
                  <a:gd name="T11" fmla="*/ 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20"/>
                  <a:gd name="T20" fmla="*/ 71 w 71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20">
                    <a:moveTo>
                      <a:pt x="0" y="2"/>
                    </a:moveTo>
                    <a:lnTo>
                      <a:pt x="0" y="20"/>
                    </a:lnTo>
                    <a:lnTo>
                      <a:pt x="71" y="19"/>
                    </a:lnTo>
                    <a:lnTo>
                      <a:pt x="7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94"/>
              <p:cNvSpPr>
                <a:spLocks/>
              </p:cNvSpPr>
              <p:nvPr/>
            </p:nvSpPr>
            <p:spPr bwMode="auto">
              <a:xfrm>
                <a:off x="822" y="2466"/>
                <a:ext cx="71" cy="21"/>
              </a:xfrm>
              <a:custGeom>
                <a:avLst/>
                <a:gdLst>
                  <a:gd name="T0" fmla="*/ 0 w 71"/>
                  <a:gd name="T1" fmla="*/ 3 h 21"/>
                  <a:gd name="T2" fmla="*/ 0 w 71"/>
                  <a:gd name="T3" fmla="*/ 21 h 21"/>
                  <a:gd name="T4" fmla="*/ 71 w 71"/>
                  <a:gd name="T5" fmla="*/ 20 h 21"/>
                  <a:gd name="T6" fmla="*/ 69 w 71"/>
                  <a:gd name="T7" fmla="*/ 0 h 21"/>
                  <a:gd name="T8" fmla="*/ 0 w 71"/>
                  <a:gd name="T9" fmla="*/ 3 h 21"/>
                  <a:gd name="T10" fmla="*/ 0 w 71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21"/>
                  <a:gd name="T20" fmla="*/ 71 w 71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21">
                    <a:moveTo>
                      <a:pt x="0" y="3"/>
                    </a:moveTo>
                    <a:lnTo>
                      <a:pt x="0" y="21"/>
                    </a:lnTo>
                    <a:lnTo>
                      <a:pt x="71" y="20"/>
                    </a:lnTo>
                    <a:lnTo>
                      <a:pt x="6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95"/>
              <p:cNvSpPr>
                <a:spLocks/>
              </p:cNvSpPr>
              <p:nvPr/>
            </p:nvSpPr>
            <p:spPr bwMode="auto">
              <a:xfrm>
                <a:off x="814" y="2381"/>
                <a:ext cx="16" cy="33"/>
              </a:xfrm>
              <a:custGeom>
                <a:avLst/>
                <a:gdLst>
                  <a:gd name="T0" fmla="*/ 16 w 16"/>
                  <a:gd name="T1" fmla="*/ 1 h 33"/>
                  <a:gd name="T2" fmla="*/ 16 w 16"/>
                  <a:gd name="T3" fmla="*/ 33 h 33"/>
                  <a:gd name="T4" fmla="*/ 2 w 16"/>
                  <a:gd name="T5" fmla="*/ 33 h 33"/>
                  <a:gd name="T6" fmla="*/ 0 w 16"/>
                  <a:gd name="T7" fmla="*/ 0 h 33"/>
                  <a:gd name="T8" fmla="*/ 16 w 16"/>
                  <a:gd name="T9" fmla="*/ 1 h 33"/>
                  <a:gd name="T10" fmla="*/ 16 w 16"/>
                  <a:gd name="T11" fmla="*/ 1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3"/>
                  <a:gd name="T20" fmla="*/ 16 w 1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3">
                    <a:moveTo>
                      <a:pt x="16" y="1"/>
                    </a:moveTo>
                    <a:lnTo>
                      <a:pt x="16" y="33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96"/>
              <p:cNvSpPr>
                <a:spLocks/>
              </p:cNvSpPr>
              <p:nvPr/>
            </p:nvSpPr>
            <p:spPr bwMode="auto">
              <a:xfrm>
                <a:off x="886" y="2381"/>
                <a:ext cx="16" cy="33"/>
              </a:xfrm>
              <a:custGeom>
                <a:avLst/>
                <a:gdLst>
                  <a:gd name="T0" fmla="*/ 16 w 16"/>
                  <a:gd name="T1" fmla="*/ 0 h 33"/>
                  <a:gd name="T2" fmla="*/ 16 w 16"/>
                  <a:gd name="T3" fmla="*/ 32 h 33"/>
                  <a:gd name="T4" fmla="*/ 2 w 16"/>
                  <a:gd name="T5" fmla="*/ 33 h 33"/>
                  <a:gd name="T6" fmla="*/ 0 w 16"/>
                  <a:gd name="T7" fmla="*/ 0 h 33"/>
                  <a:gd name="T8" fmla="*/ 16 w 16"/>
                  <a:gd name="T9" fmla="*/ 0 h 33"/>
                  <a:gd name="T10" fmla="*/ 16 w 16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3"/>
                  <a:gd name="T20" fmla="*/ 16 w 1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3">
                    <a:moveTo>
                      <a:pt x="16" y="0"/>
                    </a:moveTo>
                    <a:lnTo>
                      <a:pt x="16" y="32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97"/>
              <p:cNvSpPr>
                <a:spLocks/>
              </p:cNvSpPr>
              <p:nvPr/>
            </p:nvSpPr>
            <p:spPr bwMode="auto">
              <a:xfrm>
                <a:off x="814" y="2460"/>
                <a:ext cx="15" cy="32"/>
              </a:xfrm>
              <a:custGeom>
                <a:avLst/>
                <a:gdLst>
                  <a:gd name="T0" fmla="*/ 15 w 15"/>
                  <a:gd name="T1" fmla="*/ 1 h 32"/>
                  <a:gd name="T2" fmla="*/ 15 w 15"/>
                  <a:gd name="T3" fmla="*/ 31 h 32"/>
                  <a:gd name="T4" fmla="*/ 1 w 15"/>
                  <a:gd name="T5" fmla="*/ 32 h 32"/>
                  <a:gd name="T6" fmla="*/ 0 w 15"/>
                  <a:gd name="T7" fmla="*/ 0 h 32"/>
                  <a:gd name="T8" fmla="*/ 15 w 15"/>
                  <a:gd name="T9" fmla="*/ 1 h 32"/>
                  <a:gd name="T10" fmla="*/ 15 w 15"/>
                  <a:gd name="T11" fmla="*/ 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2"/>
                  <a:gd name="T20" fmla="*/ 15 w 15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2">
                    <a:moveTo>
                      <a:pt x="15" y="1"/>
                    </a:moveTo>
                    <a:lnTo>
                      <a:pt x="15" y="31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98"/>
              <p:cNvSpPr>
                <a:spLocks/>
              </p:cNvSpPr>
              <p:nvPr/>
            </p:nvSpPr>
            <p:spPr bwMode="auto">
              <a:xfrm>
                <a:off x="886" y="2459"/>
                <a:ext cx="16" cy="32"/>
              </a:xfrm>
              <a:custGeom>
                <a:avLst/>
                <a:gdLst>
                  <a:gd name="T0" fmla="*/ 16 w 16"/>
                  <a:gd name="T1" fmla="*/ 1 h 32"/>
                  <a:gd name="T2" fmla="*/ 16 w 16"/>
                  <a:gd name="T3" fmla="*/ 32 h 32"/>
                  <a:gd name="T4" fmla="*/ 2 w 16"/>
                  <a:gd name="T5" fmla="*/ 32 h 32"/>
                  <a:gd name="T6" fmla="*/ 0 w 16"/>
                  <a:gd name="T7" fmla="*/ 0 h 32"/>
                  <a:gd name="T8" fmla="*/ 16 w 16"/>
                  <a:gd name="T9" fmla="*/ 1 h 32"/>
                  <a:gd name="T10" fmla="*/ 16 w 16"/>
                  <a:gd name="T11" fmla="*/ 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2"/>
                  <a:gd name="T20" fmla="*/ 16 w 16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2">
                    <a:moveTo>
                      <a:pt x="16" y="1"/>
                    </a:moveTo>
                    <a:lnTo>
                      <a:pt x="16" y="32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99"/>
              <p:cNvSpPr>
                <a:spLocks/>
              </p:cNvSpPr>
              <p:nvPr/>
            </p:nvSpPr>
            <p:spPr bwMode="auto">
              <a:xfrm>
                <a:off x="611" y="2171"/>
                <a:ext cx="31" cy="23"/>
              </a:xfrm>
              <a:custGeom>
                <a:avLst/>
                <a:gdLst>
                  <a:gd name="T0" fmla="*/ 0 w 31"/>
                  <a:gd name="T1" fmla="*/ 13 h 23"/>
                  <a:gd name="T2" fmla="*/ 26 w 31"/>
                  <a:gd name="T3" fmla="*/ 0 h 23"/>
                  <a:gd name="T4" fmla="*/ 31 w 31"/>
                  <a:gd name="T5" fmla="*/ 8 h 23"/>
                  <a:gd name="T6" fmla="*/ 5 w 31"/>
                  <a:gd name="T7" fmla="*/ 23 h 23"/>
                  <a:gd name="T8" fmla="*/ 0 w 31"/>
                  <a:gd name="T9" fmla="*/ 13 h 23"/>
                  <a:gd name="T10" fmla="*/ 0 w 31"/>
                  <a:gd name="T11" fmla="*/ 1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3"/>
                  <a:gd name="T20" fmla="*/ 31 w 3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3">
                    <a:moveTo>
                      <a:pt x="0" y="13"/>
                    </a:moveTo>
                    <a:lnTo>
                      <a:pt x="26" y="0"/>
                    </a:lnTo>
                    <a:lnTo>
                      <a:pt x="31" y="8"/>
                    </a:lnTo>
                    <a:lnTo>
                      <a:pt x="5" y="2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00"/>
              <p:cNvSpPr>
                <a:spLocks/>
              </p:cNvSpPr>
              <p:nvPr/>
            </p:nvSpPr>
            <p:spPr bwMode="auto">
              <a:xfrm>
                <a:off x="572" y="2193"/>
                <a:ext cx="30" cy="22"/>
              </a:xfrm>
              <a:custGeom>
                <a:avLst/>
                <a:gdLst>
                  <a:gd name="T0" fmla="*/ 0 w 30"/>
                  <a:gd name="T1" fmla="*/ 14 h 22"/>
                  <a:gd name="T2" fmla="*/ 27 w 30"/>
                  <a:gd name="T3" fmla="*/ 0 h 22"/>
                  <a:gd name="T4" fmla="*/ 30 w 30"/>
                  <a:gd name="T5" fmla="*/ 7 h 22"/>
                  <a:gd name="T6" fmla="*/ 5 w 30"/>
                  <a:gd name="T7" fmla="*/ 22 h 22"/>
                  <a:gd name="T8" fmla="*/ 0 w 30"/>
                  <a:gd name="T9" fmla="*/ 14 h 22"/>
                  <a:gd name="T10" fmla="*/ 0 w 30"/>
                  <a:gd name="T11" fmla="*/ 1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2"/>
                  <a:gd name="T20" fmla="*/ 30 w 3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2">
                    <a:moveTo>
                      <a:pt x="0" y="14"/>
                    </a:moveTo>
                    <a:lnTo>
                      <a:pt x="27" y="0"/>
                    </a:lnTo>
                    <a:lnTo>
                      <a:pt x="30" y="7"/>
                    </a:lnTo>
                    <a:lnTo>
                      <a:pt x="5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01"/>
              <p:cNvSpPr>
                <a:spLocks/>
              </p:cNvSpPr>
              <p:nvPr/>
            </p:nvSpPr>
            <p:spPr bwMode="auto">
              <a:xfrm>
                <a:off x="532" y="2214"/>
                <a:ext cx="31" cy="23"/>
              </a:xfrm>
              <a:custGeom>
                <a:avLst/>
                <a:gdLst>
                  <a:gd name="T0" fmla="*/ 0 w 31"/>
                  <a:gd name="T1" fmla="*/ 14 h 23"/>
                  <a:gd name="T2" fmla="*/ 26 w 31"/>
                  <a:gd name="T3" fmla="*/ 0 h 23"/>
                  <a:gd name="T4" fmla="*/ 31 w 31"/>
                  <a:gd name="T5" fmla="*/ 7 h 23"/>
                  <a:gd name="T6" fmla="*/ 5 w 31"/>
                  <a:gd name="T7" fmla="*/ 23 h 23"/>
                  <a:gd name="T8" fmla="*/ 0 w 31"/>
                  <a:gd name="T9" fmla="*/ 14 h 23"/>
                  <a:gd name="T10" fmla="*/ 0 w 31"/>
                  <a:gd name="T11" fmla="*/ 14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3"/>
                  <a:gd name="T20" fmla="*/ 31 w 3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3">
                    <a:moveTo>
                      <a:pt x="0" y="14"/>
                    </a:moveTo>
                    <a:lnTo>
                      <a:pt x="26" y="0"/>
                    </a:lnTo>
                    <a:lnTo>
                      <a:pt x="31" y="7"/>
                    </a:lnTo>
                    <a:lnTo>
                      <a:pt x="5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02"/>
              <p:cNvSpPr>
                <a:spLocks/>
              </p:cNvSpPr>
              <p:nvPr/>
            </p:nvSpPr>
            <p:spPr bwMode="auto">
              <a:xfrm>
                <a:off x="493" y="2236"/>
                <a:ext cx="31" cy="23"/>
              </a:xfrm>
              <a:custGeom>
                <a:avLst/>
                <a:gdLst>
                  <a:gd name="T0" fmla="*/ 0 w 31"/>
                  <a:gd name="T1" fmla="*/ 13 h 23"/>
                  <a:gd name="T2" fmla="*/ 26 w 31"/>
                  <a:gd name="T3" fmla="*/ 0 h 23"/>
                  <a:gd name="T4" fmla="*/ 31 w 31"/>
                  <a:gd name="T5" fmla="*/ 7 h 23"/>
                  <a:gd name="T6" fmla="*/ 4 w 31"/>
                  <a:gd name="T7" fmla="*/ 23 h 23"/>
                  <a:gd name="T8" fmla="*/ 0 w 31"/>
                  <a:gd name="T9" fmla="*/ 13 h 23"/>
                  <a:gd name="T10" fmla="*/ 0 w 31"/>
                  <a:gd name="T11" fmla="*/ 1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3"/>
                  <a:gd name="T20" fmla="*/ 31 w 3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3">
                    <a:moveTo>
                      <a:pt x="0" y="13"/>
                    </a:moveTo>
                    <a:lnTo>
                      <a:pt x="26" y="0"/>
                    </a:lnTo>
                    <a:lnTo>
                      <a:pt x="31" y="7"/>
                    </a:lnTo>
                    <a:lnTo>
                      <a:pt x="4" y="2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03"/>
              <p:cNvSpPr>
                <a:spLocks/>
              </p:cNvSpPr>
              <p:nvPr/>
            </p:nvSpPr>
            <p:spPr bwMode="auto">
              <a:xfrm>
                <a:off x="639" y="2875"/>
                <a:ext cx="345" cy="286"/>
              </a:xfrm>
              <a:custGeom>
                <a:avLst/>
                <a:gdLst>
                  <a:gd name="T0" fmla="*/ 0 w 345"/>
                  <a:gd name="T1" fmla="*/ 236 h 286"/>
                  <a:gd name="T2" fmla="*/ 102 w 345"/>
                  <a:gd name="T3" fmla="*/ 286 h 286"/>
                  <a:gd name="T4" fmla="*/ 175 w 345"/>
                  <a:gd name="T5" fmla="*/ 243 h 286"/>
                  <a:gd name="T6" fmla="*/ 345 w 345"/>
                  <a:gd name="T7" fmla="*/ 242 h 286"/>
                  <a:gd name="T8" fmla="*/ 345 w 345"/>
                  <a:gd name="T9" fmla="*/ 11 h 286"/>
                  <a:gd name="T10" fmla="*/ 331 w 345"/>
                  <a:gd name="T11" fmla="*/ 0 h 286"/>
                  <a:gd name="T12" fmla="*/ 331 w 345"/>
                  <a:gd name="T13" fmla="*/ 225 h 286"/>
                  <a:gd name="T14" fmla="*/ 161 w 345"/>
                  <a:gd name="T15" fmla="*/ 229 h 286"/>
                  <a:gd name="T16" fmla="*/ 103 w 345"/>
                  <a:gd name="T17" fmla="*/ 266 h 286"/>
                  <a:gd name="T18" fmla="*/ 17 w 345"/>
                  <a:gd name="T19" fmla="*/ 227 h 286"/>
                  <a:gd name="T20" fmla="*/ 0 w 345"/>
                  <a:gd name="T21" fmla="*/ 236 h 286"/>
                  <a:gd name="T22" fmla="*/ 0 w 345"/>
                  <a:gd name="T23" fmla="*/ 236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5"/>
                  <a:gd name="T37" fmla="*/ 0 h 286"/>
                  <a:gd name="T38" fmla="*/ 345 w 345"/>
                  <a:gd name="T39" fmla="*/ 286 h 2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5" h="286">
                    <a:moveTo>
                      <a:pt x="0" y="236"/>
                    </a:moveTo>
                    <a:lnTo>
                      <a:pt x="102" y="286"/>
                    </a:lnTo>
                    <a:lnTo>
                      <a:pt x="175" y="243"/>
                    </a:lnTo>
                    <a:lnTo>
                      <a:pt x="345" y="242"/>
                    </a:lnTo>
                    <a:lnTo>
                      <a:pt x="345" y="11"/>
                    </a:lnTo>
                    <a:lnTo>
                      <a:pt x="331" y="0"/>
                    </a:lnTo>
                    <a:lnTo>
                      <a:pt x="331" y="225"/>
                    </a:lnTo>
                    <a:lnTo>
                      <a:pt x="161" y="229"/>
                    </a:lnTo>
                    <a:lnTo>
                      <a:pt x="103" y="266"/>
                    </a:lnTo>
                    <a:lnTo>
                      <a:pt x="17" y="227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04"/>
              <p:cNvSpPr>
                <a:spLocks/>
              </p:cNvSpPr>
              <p:nvPr/>
            </p:nvSpPr>
            <p:spPr bwMode="auto">
              <a:xfrm>
                <a:off x="545" y="2242"/>
                <a:ext cx="23" cy="35"/>
              </a:xfrm>
              <a:custGeom>
                <a:avLst/>
                <a:gdLst>
                  <a:gd name="T0" fmla="*/ 0 w 23"/>
                  <a:gd name="T1" fmla="*/ 6 h 35"/>
                  <a:gd name="T2" fmla="*/ 11 w 23"/>
                  <a:gd name="T3" fmla="*/ 0 h 35"/>
                  <a:gd name="T4" fmla="*/ 23 w 23"/>
                  <a:gd name="T5" fmla="*/ 29 h 35"/>
                  <a:gd name="T6" fmla="*/ 11 w 23"/>
                  <a:gd name="T7" fmla="*/ 35 h 35"/>
                  <a:gd name="T8" fmla="*/ 0 w 23"/>
                  <a:gd name="T9" fmla="*/ 6 h 35"/>
                  <a:gd name="T10" fmla="*/ 0 w 23"/>
                  <a:gd name="T11" fmla="*/ 6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5"/>
                  <a:gd name="T20" fmla="*/ 23 w 23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5">
                    <a:moveTo>
                      <a:pt x="0" y="6"/>
                    </a:moveTo>
                    <a:lnTo>
                      <a:pt x="11" y="0"/>
                    </a:lnTo>
                    <a:lnTo>
                      <a:pt x="23" y="29"/>
                    </a:lnTo>
                    <a:lnTo>
                      <a:pt x="11" y="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05"/>
              <p:cNvSpPr>
                <a:spLocks/>
              </p:cNvSpPr>
              <p:nvPr/>
            </p:nvSpPr>
            <p:spPr bwMode="auto">
              <a:xfrm>
                <a:off x="563" y="2287"/>
                <a:ext cx="22" cy="38"/>
              </a:xfrm>
              <a:custGeom>
                <a:avLst/>
                <a:gdLst>
                  <a:gd name="T0" fmla="*/ 0 w 22"/>
                  <a:gd name="T1" fmla="*/ 5 h 38"/>
                  <a:gd name="T2" fmla="*/ 12 w 22"/>
                  <a:gd name="T3" fmla="*/ 0 h 38"/>
                  <a:gd name="T4" fmla="*/ 22 w 22"/>
                  <a:gd name="T5" fmla="*/ 32 h 38"/>
                  <a:gd name="T6" fmla="*/ 10 w 22"/>
                  <a:gd name="T7" fmla="*/ 38 h 38"/>
                  <a:gd name="T8" fmla="*/ 0 w 22"/>
                  <a:gd name="T9" fmla="*/ 5 h 38"/>
                  <a:gd name="T10" fmla="*/ 0 w 22"/>
                  <a:gd name="T11" fmla="*/ 5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8"/>
                  <a:gd name="T20" fmla="*/ 22 w 22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8">
                    <a:moveTo>
                      <a:pt x="0" y="5"/>
                    </a:moveTo>
                    <a:lnTo>
                      <a:pt x="12" y="0"/>
                    </a:lnTo>
                    <a:lnTo>
                      <a:pt x="22" y="32"/>
                    </a:lnTo>
                    <a:lnTo>
                      <a:pt x="10" y="3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06"/>
              <p:cNvSpPr>
                <a:spLocks/>
              </p:cNvSpPr>
              <p:nvPr/>
            </p:nvSpPr>
            <p:spPr bwMode="auto">
              <a:xfrm>
                <a:off x="579" y="2343"/>
                <a:ext cx="19" cy="35"/>
              </a:xfrm>
              <a:custGeom>
                <a:avLst/>
                <a:gdLst>
                  <a:gd name="T0" fmla="*/ 0 w 19"/>
                  <a:gd name="T1" fmla="*/ 3 h 35"/>
                  <a:gd name="T2" fmla="*/ 13 w 19"/>
                  <a:gd name="T3" fmla="*/ 0 h 35"/>
                  <a:gd name="T4" fmla="*/ 19 w 19"/>
                  <a:gd name="T5" fmla="*/ 32 h 35"/>
                  <a:gd name="T6" fmla="*/ 7 w 19"/>
                  <a:gd name="T7" fmla="*/ 35 h 35"/>
                  <a:gd name="T8" fmla="*/ 0 w 19"/>
                  <a:gd name="T9" fmla="*/ 3 h 35"/>
                  <a:gd name="T10" fmla="*/ 0 w 19"/>
                  <a:gd name="T11" fmla="*/ 3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5"/>
                  <a:gd name="T20" fmla="*/ 19 w 1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5">
                    <a:moveTo>
                      <a:pt x="0" y="3"/>
                    </a:moveTo>
                    <a:lnTo>
                      <a:pt x="13" y="0"/>
                    </a:lnTo>
                    <a:lnTo>
                      <a:pt x="19" y="32"/>
                    </a:lnTo>
                    <a:lnTo>
                      <a:pt x="7" y="3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07"/>
              <p:cNvSpPr>
                <a:spLocks/>
              </p:cNvSpPr>
              <p:nvPr/>
            </p:nvSpPr>
            <p:spPr bwMode="auto">
              <a:xfrm>
                <a:off x="590" y="2399"/>
                <a:ext cx="14" cy="35"/>
              </a:xfrm>
              <a:custGeom>
                <a:avLst/>
                <a:gdLst>
                  <a:gd name="T0" fmla="*/ 0 w 14"/>
                  <a:gd name="T1" fmla="*/ 1 h 35"/>
                  <a:gd name="T2" fmla="*/ 12 w 14"/>
                  <a:gd name="T3" fmla="*/ 0 h 35"/>
                  <a:gd name="T4" fmla="*/ 14 w 14"/>
                  <a:gd name="T5" fmla="*/ 35 h 35"/>
                  <a:gd name="T6" fmla="*/ 0 w 14"/>
                  <a:gd name="T7" fmla="*/ 35 h 35"/>
                  <a:gd name="T8" fmla="*/ 0 w 14"/>
                  <a:gd name="T9" fmla="*/ 1 h 35"/>
                  <a:gd name="T10" fmla="*/ 0 w 14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5"/>
                  <a:gd name="T20" fmla="*/ 14 w 1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5">
                    <a:moveTo>
                      <a:pt x="0" y="1"/>
                    </a:moveTo>
                    <a:lnTo>
                      <a:pt x="12" y="0"/>
                    </a:lnTo>
                    <a:lnTo>
                      <a:pt x="14" y="35"/>
                    </a:lnTo>
                    <a:lnTo>
                      <a:pt x="0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08"/>
              <p:cNvSpPr>
                <a:spLocks/>
              </p:cNvSpPr>
              <p:nvPr/>
            </p:nvSpPr>
            <p:spPr bwMode="auto">
              <a:xfrm>
                <a:off x="580" y="2452"/>
                <a:ext cx="20" cy="36"/>
              </a:xfrm>
              <a:custGeom>
                <a:avLst/>
                <a:gdLst>
                  <a:gd name="T0" fmla="*/ 10 w 20"/>
                  <a:gd name="T1" fmla="*/ 0 h 36"/>
                  <a:gd name="T2" fmla="*/ 20 w 20"/>
                  <a:gd name="T3" fmla="*/ 3 h 36"/>
                  <a:gd name="T4" fmla="*/ 13 w 20"/>
                  <a:gd name="T5" fmla="*/ 36 h 36"/>
                  <a:gd name="T6" fmla="*/ 0 w 20"/>
                  <a:gd name="T7" fmla="*/ 32 h 36"/>
                  <a:gd name="T8" fmla="*/ 10 w 20"/>
                  <a:gd name="T9" fmla="*/ 0 h 36"/>
                  <a:gd name="T10" fmla="*/ 10 w 2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6"/>
                  <a:gd name="T20" fmla="*/ 20 w 2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6">
                    <a:moveTo>
                      <a:pt x="10" y="0"/>
                    </a:moveTo>
                    <a:lnTo>
                      <a:pt x="20" y="3"/>
                    </a:lnTo>
                    <a:lnTo>
                      <a:pt x="13" y="36"/>
                    </a:lnTo>
                    <a:lnTo>
                      <a:pt x="0" y="3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09"/>
              <p:cNvSpPr>
                <a:spLocks/>
              </p:cNvSpPr>
              <p:nvPr/>
            </p:nvSpPr>
            <p:spPr bwMode="auto">
              <a:xfrm>
                <a:off x="556" y="2504"/>
                <a:ext cx="25" cy="38"/>
              </a:xfrm>
              <a:custGeom>
                <a:avLst/>
                <a:gdLst>
                  <a:gd name="T0" fmla="*/ 17 w 25"/>
                  <a:gd name="T1" fmla="*/ 0 h 38"/>
                  <a:gd name="T2" fmla="*/ 25 w 25"/>
                  <a:gd name="T3" fmla="*/ 6 h 38"/>
                  <a:gd name="T4" fmla="*/ 10 w 25"/>
                  <a:gd name="T5" fmla="*/ 38 h 38"/>
                  <a:gd name="T6" fmla="*/ 0 w 25"/>
                  <a:gd name="T7" fmla="*/ 31 h 38"/>
                  <a:gd name="T8" fmla="*/ 17 w 25"/>
                  <a:gd name="T9" fmla="*/ 0 h 38"/>
                  <a:gd name="T10" fmla="*/ 17 w 25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38"/>
                  <a:gd name="T20" fmla="*/ 25 w 25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38">
                    <a:moveTo>
                      <a:pt x="17" y="0"/>
                    </a:moveTo>
                    <a:lnTo>
                      <a:pt x="25" y="6"/>
                    </a:lnTo>
                    <a:lnTo>
                      <a:pt x="10" y="38"/>
                    </a:lnTo>
                    <a:lnTo>
                      <a:pt x="0" y="3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10"/>
              <p:cNvSpPr>
                <a:spLocks/>
              </p:cNvSpPr>
              <p:nvPr/>
            </p:nvSpPr>
            <p:spPr bwMode="auto">
              <a:xfrm>
                <a:off x="513" y="2558"/>
                <a:ext cx="36" cy="39"/>
              </a:xfrm>
              <a:custGeom>
                <a:avLst/>
                <a:gdLst>
                  <a:gd name="T0" fmla="*/ 28 w 36"/>
                  <a:gd name="T1" fmla="*/ 0 h 39"/>
                  <a:gd name="T2" fmla="*/ 36 w 36"/>
                  <a:gd name="T3" fmla="*/ 9 h 39"/>
                  <a:gd name="T4" fmla="*/ 6 w 36"/>
                  <a:gd name="T5" fmla="*/ 39 h 39"/>
                  <a:gd name="T6" fmla="*/ 0 w 36"/>
                  <a:gd name="T7" fmla="*/ 28 h 39"/>
                  <a:gd name="T8" fmla="*/ 28 w 36"/>
                  <a:gd name="T9" fmla="*/ 0 h 39"/>
                  <a:gd name="T10" fmla="*/ 28 w 3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9"/>
                  <a:gd name="T20" fmla="*/ 36 w 3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9">
                    <a:moveTo>
                      <a:pt x="28" y="0"/>
                    </a:moveTo>
                    <a:lnTo>
                      <a:pt x="36" y="9"/>
                    </a:lnTo>
                    <a:lnTo>
                      <a:pt x="6" y="39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11"/>
              <p:cNvSpPr>
                <a:spLocks/>
              </p:cNvSpPr>
              <p:nvPr/>
            </p:nvSpPr>
            <p:spPr bwMode="auto">
              <a:xfrm>
                <a:off x="452" y="2602"/>
                <a:ext cx="42" cy="27"/>
              </a:xfrm>
              <a:custGeom>
                <a:avLst/>
                <a:gdLst>
                  <a:gd name="T0" fmla="*/ 37 w 42"/>
                  <a:gd name="T1" fmla="*/ 0 h 27"/>
                  <a:gd name="T2" fmla="*/ 42 w 42"/>
                  <a:gd name="T3" fmla="*/ 10 h 27"/>
                  <a:gd name="T4" fmla="*/ 5 w 42"/>
                  <a:gd name="T5" fmla="*/ 27 h 27"/>
                  <a:gd name="T6" fmla="*/ 0 w 42"/>
                  <a:gd name="T7" fmla="*/ 14 h 27"/>
                  <a:gd name="T8" fmla="*/ 37 w 42"/>
                  <a:gd name="T9" fmla="*/ 0 h 27"/>
                  <a:gd name="T10" fmla="*/ 37 w 42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7"/>
                  <a:gd name="T20" fmla="*/ 42 w 4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7">
                    <a:moveTo>
                      <a:pt x="37" y="0"/>
                    </a:moveTo>
                    <a:lnTo>
                      <a:pt x="42" y="10"/>
                    </a:lnTo>
                    <a:lnTo>
                      <a:pt x="5" y="27"/>
                    </a:lnTo>
                    <a:lnTo>
                      <a:pt x="0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12"/>
              <p:cNvSpPr>
                <a:spLocks/>
              </p:cNvSpPr>
              <p:nvPr/>
            </p:nvSpPr>
            <p:spPr bwMode="auto">
              <a:xfrm>
                <a:off x="403" y="2626"/>
                <a:ext cx="30" cy="16"/>
              </a:xfrm>
              <a:custGeom>
                <a:avLst/>
                <a:gdLst>
                  <a:gd name="T0" fmla="*/ 0 w 30"/>
                  <a:gd name="T1" fmla="*/ 3 h 16"/>
                  <a:gd name="T2" fmla="*/ 28 w 30"/>
                  <a:gd name="T3" fmla="*/ 0 h 16"/>
                  <a:gd name="T4" fmla="*/ 30 w 30"/>
                  <a:gd name="T5" fmla="*/ 9 h 16"/>
                  <a:gd name="T6" fmla="*/ 1 w 30"/>
                  <a:gd name="T7" fmla="*/ 16 h 16"/>
                  <a:gd name="T8" fmla="*/ 0 w 30"/>
                  <a:gd name="T9" fmla="*/ 3 h 16"/>
                  <a:gd name="T10" fmla="*/ 0 w 30"/>
                  <a:gd name="T11" fmla="*/ 3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6"/>
                  <a:gd name="T20" fmla="*/ 30 w 3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6">
                    <a:moveTo>
                      <a:pt x="0" y="3"/>
                    </a:moveTo>
                    <a:lnTo>
                      <a:pt x="28" y="0"/>
                    </a:lnTo>
                    <a:lnTo>
                      <a:pt x="30" y="9"/>
                    </a:lnTo>
                    <a:lnTo>
                      <a:pt x="1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13"/>
              <p:cNvSpPr>
                <a:spLocks/>
              </p:cNvSpPr>
              <p:nvPr/>
            </p:nvSpPr>
            <p:spPr bwMode="auto">
              <a:xfrm>
                <a:off x="636" y="2998"/>
                <a:ext cx="53" cy="114"/>
              </a:xfrm>
              <a:custGeom>
                <a:avLst/>
                <a:gdLst>
                  <a:gd name="T0" fmla="*/ 0 w 53"/>
                  <a:gd name="T1" fmla="*/ 113 h 114"/>
                  <a:gd name="T2" fmla="*/ 1 w 53"/>
                  <a:gd name="T3" fmla="*/ 110 h 114"/>
                  <a:gd name="T4" fmla="*/ 2 w 53"/>
                  <a:gd name="T5" fmla="*/ 104 h 114"/>
                  <a:gd name="T6" fmla="*/ 3 w 53"/>
                  <a:gd name="T7" fmla="*/ 100 h 114"/>
                  <a:gd name="T8" fmla="*/ 5 w 53"/>
                  <a:gd name="T9" fmla="*/ 96 h 114"/>
                  <a:gd name="T10" fmla="*/ 7 w 53"/>
                  <a:gd name="T11" fmla="*/ 90 h 114"/>
                  <a:gd name="T12" fmla="*/ 9 w 53"/>
                  <a:gd name="T13" fmla="*/ 82 h 114"/>
                  <a:gd name="T14" fmla="*/ 11 w 53"/>
                  <a:gd name="T15" fmla="*/ 76 h 114"/>
                  <a:gd name="T16" fmla="*/ 12 w 53"/>
                  <a:gd name="T17" fmla="*/ 72 h 114"/>
                  <a:gd name="T18" fmla="*/ 13 w 53"/>
                  <a:gd name="T19" fmla="*/ 68 h 114"/>
                  <a:gd name="T20" fmla="*/ 15 w 53"/>
                  <a:gd name="T21" fmla="*/ 63 h 114"/>
                  <a:gd name="T22" fmla="*/ 18 w 53"/>
                  <a:gd name="T23" fmla="*/ 58 h 114"/>
                  <a:gd name="T24" fmla="*/ 19 w 53"/>
                  <a:gd name="T25" fmla="*/ 53 h 114"/>
                  <a:gd name="T26" fmla="*/ 21 w 53"/>
                  <a:gd name="T27" fmla="*/ 48 h 114"/>
                  <a:gd name="T28" fmla="*/ 22 w 53"/>
                  <a:gd name="T29" fmla="*/ 41 h 114"/>
                  <a:gd name="T30" fmla="*/ 24 w 53"/>
                  <a:gd name="T31" fmla="*/ 36 h 114"/>
                  <a:gd name="T32" fmla="*/ 26 w 53"/>
                  <a:gd name="T33" fmla="*/ 30 h 114"/>
                  <a:gd name="T34" fmla="*/ 28 w 53"/>
                  <a:gd name="T35" fmla="*/ 24 h 114"/>
                  <a:gd name="T36" fmla="*/ 30 w 53"/>
                  <a:gd name="T37" fmla="*/ 16 h 114"/>
                  <a:gd name="T38" fmla="*/ 32 w 53"/>
                  <a:gd name="T39" fmla="*/ 9 h 114"/>
                  <a:gd name="T40" fmla="*/ 34 w 53"/>
                  <a:gd name="T41" fmla="*/ 3 h 114"/>
                  <a:gd name="T42" fmla="*/ 37 w 53"/>
                  <a:gd name="T43" fmla="*/ 0 h 114"/>
                  <a:gd name="T44" fmla="*/ 43 w 53"/>
                  <a:gd name="T45" fmla="*/ 0 h 114"/>
                  <a:gd name="T46" fmla="*/ 47 w 53"/>
                  <a:gd name="T47" fmla="*/ 0 h 114"/>
                  <a:gd name="T48" fmla="*/ 51 w 53"/>
                  <a:gd name="T49" fmla="*/ 0 h 114"/>
                  <a:gd name="T50" fmla="*/ 51 w 53"/>
                  <a:gd name="T51" fmla="*/ 3 h 114"/>
                  <a:gd name="T52" fmla="*/ 50 w 53"/>
                  <a:gd name="T53" fmla="*/ 9 h 114"/>
                  <a:gd name="T54" fmla="*/ 49 w 53"/>
                  <a:gd name="T55" fmla="*/ 13 h 114"/>
                  <a:gd name="T56" fmla="*/ 47 w 53"/>
                  <a:gd name="T57" fmla="*/ 19 h 114"/>
                  <a:gd name="T58" fmla="*/ 45 w 53"/>
                  <a:gd name="T59" fmla="*/ 26 h 114"/>
                  <a:gd name="T60" fmla="*/ 44 w 53"/>
                  <a:gd name="T61" fmla="*/ 30 h 114"/>
                  <a:gd name="T62" fmla="*/ 42 w 53"/>
                  <a:gd name="T63" fmla="*/ 36 h 114"/>
                  <a:gd name="T64" fmla="*/ 40 w 53"/>
                  <a:gd name="T65" fmla="*/ 44 h 114"/>
                  <a:gd name="T66" fmla="*/ 37 w 53"/>
                  <a:gd name="T67" fmla="*/ 52 h 114"/>
                  <a:gd name="T68" fmla="*/ 35 w 53"/>
                  <a:gd name="T69" fmla="*/ 59 h 114"/>
                  <a:gd name="T70" fmla="*/ 33 w 53"/>
                  <a:gd name="T71" fmla="*/ 67 h 114"/>
                  <a:gd name="T72" fmla="*/ 30 w 53"/>
                  <a:gd name="T73" fmla="*/ 74 h 114"/>
                  <a:gd name="T74" fmla="*/ 28 w 53"/>
                  <a:gd name="T75" fmla="*/ 80 h 114"/>
                  <a:gd name="T76" fmla="*/ 26 w 53"/>
                  <a:gd name="T77" fmla="*/ 88 h 114"/>
                  <a:gd name="T78" fmla="*/ 24 w 53"/>
                  <a:gd name="T79" fmla="*/ 94 h 114"/>
                  <a:gd name="T80" fmla="*/ 22 w 53"/>
                  <a:gd name="T81" fmla="*/ 100 h 114"/>
                  <a:gd name="T82" fmla="*/ 20 w 53"/>
                  <a:gd name="T83" fmla="*/ 106 h 114"/>
                  <a:gd name="T84" fmla="*/ 18 w 53"/>
                  <a:gd name="T85" fmla="*/ 112 h 114"/>
                  <a:gd name="T86" fmla="*/ 0 w 53"/>
                  <a:gd name="T87" fmla="*/ 114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3"/>
                  <a:gd name="T133" fmla="*/ 0 h 114"/>
                  <a:gd name="T134" fmla="*/ 53 w 53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3" h="114">
                    <a:moveTo>
                      <a:pt x="0" y="114"/>
                    </a:moveTo>
                    <a:lnTo>
                      <a:pt x="0" y="113"/>
                    </a:lnTo>
                    <a:lnTo>
                      <a:pt x="0" y="112"/>
                    </a:lnTo>
                    <a:lnTo>
                      <a:pt x="1" y="110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3" y="103"/>
                    </a:lnTo>
                    <a:lnTo>
                      <a:pt x="3" y="100"/>
                    </a:lnTo>
                    <a:lnTo>
                      <a:pt x="4" y="99"/>
                    </a:lnTo>
                    <a:lnTo>
                      <a:pt x="5" y="96"/>
                    </a:lnTo>
                    <a:lnTo>
                      <a:pt x="6" y="93"/>
                    </a:lnTo>
                    <a:lnTo>
                      <a:pt x="7" y="90"/>
                    </a:lnTo>
                    <a:lnTo>
                      <a:pt x="8" y="87"/>
                    </a:lnTo>
                    <a:lnTo>
                      <a:pt x="9" y="82"/>
                    </a:lnTo>
                    <a:lnTo>
                      <a:pt x="10" y="79"/>
                    </a:lnTo>
                    <a:lnTo>
                      <a:pt x="11" y="76"/>
                    </a:lnTo>
                    <a:lnTo>
                      <a:pt x="12" y="75"/>
                    </a:lnTo>
                    <a:lnTo>
                      <a:pt x="12" y="72"/>
                    </a:lnTo>
                    <a:lnTo>
                      <a:pt x="13" y="71"/>
                    </a:lnTo>
                    <a:lnTo>
                      <a:pt x="13" y="68"/>
                    </a:lnTo>
                    <a:lnTo>
                      <a:pt x="14" y="66"/>
                    </a:lnTo>
                    <a:lnTo>
                      <a:pt x="15" y="63"/>
                    </a:lnTo>
                    <a:lnTo>
                      <a:pt x="17" y="61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19" y="53"/>
                    </a:lnTo>
                    <a:lnTo>
                      <a:pt x="20" y="51"/>
                    </a:lnTo>
                    <a:lnTo>
                      <a:pt x="21" y="48"/>
                    </a:lnTo>
                    <a:lnTo>
                      <a:pt x="22" y="45"/>
                    </a:lnTo>
                    <a:lnTo>
                      <a:pt x="22" y="41"/>
                    </a:lnTo>
                    <a:lnTo>
                      <a:pt x="24" y="39"/>
                    </a:lnTo>
                    <a:lnTo>
                      <a:pt x="24" y="36"/>
                    </a:lnTo>
                    <a:lnTo>
                      <a:pt x="25" y="33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29" y="19"/>
                    </a:lnTo>
                    <a:lnTo>
                      <a:pt x="30" y="16"/>
                    </a:lnTo>
                    <a:lnTo>
                      <a:pt x="31" y="13"/>
                    </a:lnTo>
                    <a:lnTo>
                      <a:pt x="32" y="9"/>
                    </a:lnTo>
                    <a:lnTo>
                      <a:pt x="33" y="6"/>
                    </a:lnTo>
                    <a:lnTo>
                      <a:pt x="34" y="3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1" y="3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9" y="13"/>
                    </a:lnTo>
                    <a:lnTo>
                      <a:pt x="48" y="15"/>
                    </a:lnTo>
                    <a:lnTo>
                      <a:pt x="47" y="19"/>
                    </a:lnTo>
                    <a:lnTo>
                      <a:pt x="46" y="24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44" y="30"/>
                    </a:lnTo>
                    <a:lnTo>
                      <a:pt x="43" y="32"/>
                    </a:lnTo>
                    <a:lnTo>
                      <a:pt x="42" y="36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9" y="48"/>
                    </a:lnTo>
                    <a:lnTo>
                      <a:pt x="37" y="52"/>
                    </a:lnTo>
                    <a:lnTo>
                      <a:pt x="36" y="55"/>
                    </a:lnTo>
                    <a:lnTo>
                      <a:pt x="35" y="59"/>
                    </a:lnTo>
                    <a:lnTo>
                      <a:pt x="34" y="63"/>
                    </a:lnTo>
                    <a:lnTo>
                      <a:pt x="33" y="67"/>
                    </a:lnTo>
                    <a:lnTo>
                      <a:pt x="32" y="71"/>
                    </a:lnTo>
                    <a:lnTo>
                      <a:pt x="30" y="74"/>
                    </a:lnTo>
                    <a:lnTo>
                      <a:pt x="29" y="78"/>
                    </a:lnTo>
                    <a:lnTo>
                      <a:pt x="28" y="80"/>
                    </a:lnTo>
                    <a:lnTo>
                      <a:pt x="27" y="84"/>
                    </a:lnTo>
                    <a:lnTo>
                      <a:pt x="26" y="88"/>
                    </a:lnTo>
                    <a:lnTo>
                      <a:pt x="25" y="91"/>
                    </a:lnTo>
                    <a:lnTo>
                      <a:pt x="24" y="94"/>
                    </a:lnTo>
                    <a:lnTo>
                      <a:pt x="23" y="97"/>
                    </a:lnTo>
                    <a:lnTo>
                      <a:pt x="22" y="100"/>
                    </a:lnTo>
                    <a:lnTo>
                      <a:pt x="21" y="103"/>
                    </a:lnTo>
                    <a:lnTo>
                      <a:pt x="20" y="106"/>
                    </a:lnTo>
                    <a:lnTo>
                      <a:pt x="19" y="109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14"/>
              <p:cNvSpPr>
                <a:spLocks/>
              </p:cNvSpPr>
              <p:nvPr/>
            </p:nvSpPr>
            <p:spPr bwMode="auto">
              <a:xfrm>
                <a:off x="679" y="2920"/>
                <a:ext cx="30" cy="54"/>
              </a:xfrm>
              <a:custGeom>
                <a:avLst/>
                <a:gdLst>
                  <a:gd name="T0" fmla="*/ 15 w 30"/>
                  <a:gd name="T1" fmla="*/ 54 h 54"/>
                  <a:gd name="T2" fmla="*/ 11 w 30"/>
                  <a:gd name="T3" fmla="*/ 54 h 54"/>
                  <a:gd name="T4" fmla="*/ 8 w 30"/>
                  <a:gd name="T5" fmla="*/ 54 h 54"/>
                  <a:gd name="T6" fmla="*/ 4 w 30"/>
                  <a:gd name="T7" fmla="*/ 53 h 54"/>
                  <a:gd name="T8" fmla="*/ 0 w 30"/>
                  <a:gd name="T9" fmla="*/ 53 h 54"/>
                  <a:gd name="T10" fmla="*/ 1 w 30"/>
                  <a:gd name="T11" fmla="*/ 50 h 54"/>
                  <a:gd name="T12" fmla="*/ 2 w 30"/>
                  <a:gd name="T13" fmla="*/ 47 h 54"/>
                  <a:gd name="T14" fmla="*/ 2 w 30"/>
                  <a:gd name="T15" fmla="*/ 44 h 54"/>
                  <a:gd name="T16" fmla="*/ 3 w 30"/>
                  <a:gd name="T17" fmla="*/ 41 h 54"/>
                  <a:gd name="T18" fmla="*/ 4 w 30"/>
                  <a:gd name="T19" fmla="*/ 38 h 54"/>
                  <a:gd name="T20" fmla="*/ 5 w 30"/>
                  <a:gd name="T21" fmla="*/ 35 h 54"/>
                  <a:gd name="T22" fmla="*/ 6 w 30"/>
                  <a:gd name="T23" fmla="*/ 30 h 54"/>
                  <a:gd name="T24" fmla="*/ 7 w 30"/>
                  <a:gd name="T25" fmla="*/ 27 h 54"/>
                  <a:gd name="T26" fmla="*/ 8 w 30"/>
                  <a:gd name="T27" fmla="*/ 24 h 54"/>
                  <a:gd name="T28" fmla="*/ 9 w 30"/>
                  <a:gd name="T29" fmla="*/ 21 h 54"/>
                  <a:gd name="T30" fmla="*/ 10 w 30"/>
                  <a:gd name="T31" fmla="*/ 18 h 54"/>
                  <a:gd name="T32" fmla="*/ 11 w 30"/>
                  <a:gd name="T33" fmla="*/ 14 h 54"/>
                  <a:gd name="T34" fmla="*/ 11 w 30"/>
                  <a:gd name="T35" fmla="*/ 10 h 54"/>
                  <a:gd name="T36" fmla="*/ 13 w 30"/>
                  <a:gd name="T37" fmla="*/ 6 h 54"/>
                  <a:gd name="T38" fmla="*/ 13 w 30"/>
                  <a:gd name="T39" fmla="*/ 3 h 54"/>
                  <a:gd name="T40" fmla="*/ 14 w 30"/>
                  <a:gd name="T41" fmla="*/ 0 h 54"/>
                  <a:gd name="T42" fmla="*/ 19 w 30"/>
                  <a:gd name="T43" fmla="*/ 0 h 54"/>
                  <a:gd name="T44" fmla="*/ 22 w 30"/>
                  <a:gd name="T45" fmla="*/ 1 h 54"/>
                  <a:gd name="T46" fmla="*/ 26 w 30"/>
                  <a:gd name="T47" fmla="*/ 2 h 54"/>
                  <a:gd name="T48" fmla="*/ 30 w 30"/>
                  <a:gd name="T49" fmla="*/ 3 h 54"/>
                  <a:gd name="T50" fmla="*/ 28 w 30"/>
                  <a:gd name="T51" fmla="*/ 6 h 54"/>
                  <a:gd name="T52" fmla="*/ 28 w 30"/>
                  <a:gd name="T53" fmla="*/ 8 h 54"/>
                  <a:gd name="T54" fmla="*/ 27 w 30"/>
                  <a:gd name="T55" fmla="*/ 12 h 54"/>
                  <a:gd name="T56" fmla="*/ 26 w 30"/>
                  <a:gd name="T57" fmla="*/ 15 h 54"/>
                  <a:gd name="T58" fmla="*/ 25 w 30"/>
                  <a:gd name="T59" fmla="*/ 18 h 54"/>
                  <a:gd name="T60" fmla="*/ 24 w 30"/>
                  <a:gd name="T61" fmla="*/ 21 h 54"/>
                  <a:gd name="T62" fmla="*/ 24 w 30"/>
                  <a:gd name="T63" fmla="*/ 25 h 54"/>
                  <a:gd name="T64" fmla="*/ 23 w 30"/>
                  <a:gd name="T65" fmla="*/ 28 h 54"/>
                  <a:gd name="T66" fmla="*/ 22 w 30"/>
                  <a:gd name="T67" fmla="*/ 31 h 54"/>
                  <a:gd name="T68" fmla="*/ 21 w 30"/>
                  <a:gd name="T69" fmla="*/ 35 h 54"/>
                  <a:gd name="T70" fmla="*/ 20 w 30"/>
                  <a:gd name="T71" fmla="*/ 38 h 54"/>
                  <a:gd name="T72" fmla="*/ 20 w 30"/>
                  <a:gd name="T73" fmla="*/ 41 h 54"/>
                  <a:gd name="T74" fmla="*/ 19 w 30"/>
                  <a:gd name="T75" fmla="*/ 44 h 54"/>
                  <a:gd name="T76" fmla="*/ 18 w 30"/>
                  <a:gd name="T77" fmla="*/ 47 h 54"/>
                  <a:gd name="T78" fmla="*/ 16 w 30"/>
                  <a:gd name="T79" fmla="*/ 51 h 54"/>
                  <a:gd name="T80" fmla="*/ 15 w 30"/>
                  <a:gd name="T81" fmla="*/ 54 h 54"/>
                  <a:gd name="T82" fmla="*/ 15 w 30"/>
                  <a:gd name="T83" fmla="*/ 54 h 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"/>
                  <a:gd name="T127" fmla="*/ 0 h 54"/>
                  <a:gd name="T128" fmla="*/ 30 w 30"/>
                  <a:gd name="T129" fmla="*/ 54 h 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" h="54">
                    <a:moveTo>
                      <a:pt x="15" y="54"/>
                    </a:moveTo>
                    <a:lnTo>
                      <a:pt x="11" y="54"/>
                    </a:lnTo>
                    <a:lnTo>
                      <a:pt x="8" y="54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2" y="44"/>
                    </a:lnTo>
                    <a:lnTo>
                      <a:pt x="3" y="41"/>
                    </a:lnTo>
                    <a:lnTo>
                      <a:pt x="4" y="38"/>
                    </a:lnTo>
                    <a:lnTo>
                      <a:pt x="5" y="35"/>
                    </a:lnTo>
                    <a:lnTo>
                      <a:pt x="6" y="30"/>
                    </a:lnTo>
                    <a:lnTo>
                      <a:pt x="7" y="27"/>
                    </a:lnTo>
                    <a:lnTo>
                      <a:pt x="8" y="24"/>
                    </a:lnTo>
                    <a:lnTo>
                      <a:pt x="9" y="21"/>
                    </a:lnTo>
                    <a:lnTo>
                      <a:pt x="10" y="18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5" y="18"/>
                    </a:lnTo>
                    <a:lnTo>
                      <a:pt x="24" y="21"/>
                    </a:lnTo>
                    <a:lnTo>
                      <a:pt x="24" y="25"/>
                    </a:lnTo>
                    <a:lnTo>
                      <a:pt x="23" y="28"/>
                    </a:lnTo>
                    <a:lnTo>
                      <a:pt x="22" y="31"/>
                    </a:lnTo>
                    <a:lnTo>
                      <a:pt x="21" y="35"/>
                    </a:lnTo>
                    <a:lnTo>
                      <a:pt x="20" y="38"/>
                    </a:lnTo>
                    <a:lnTo>
                      <a:pt x="20" y="41"/>
                    </a:lnTo>
                    <a:lnTo>
                      <a:pt x="19" y="44"/>
                    </a:lnTo>
                    <a:lnTo>
                      <a:pt x="18" y="47"/>
                    </a:lnTo>
                    <a:lnTo>
                      <a:pt x="16" y="51"/>
                    </a:ln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15"/>
              <p:cNvSpPr>
                <a:spLocks/>
              </p:cNvSpPr>
              <p:nvPr/>
            </p:nvSpPr>
            <p:spPr bwMode="auto">
              <a:xfrm>
                <a:off x="701" y="2759"/>
                <a:ext cx="65" cy="153"/>
              </a:xfrm>
              <a:custGeom>
                <a:avLst/>
                <a:gdLst>
                  <a:gd name="T0" fmla="*/ 6 w 65"/>
                  <a:gd name="T1" fmla="*/ 139 h 153"/>
                  <a:gd name="T2" fmla="*/ 1 w 65"/>
                  <a:gd name="T3" fmla="*/ 132 h 153"/>
                  <a:gd name="T4" fmla="*/ 5 w 65"/>
                  <a:gd name="T5" fmla="*/ 116 h 153"/>
                  <a:gd name="T6" fmla="*/ 9 w 65"/>
                  <a:gd name="T7" fmla="*/ 100 h 153"/>
                  <a:gd name="T8" fmla="*/ 12 w 65"/>
                  <a:gd name="T9" fmla="*/ 87 h 153"/>
                  <a:gd name="T10" fmla="*/ 15 w 65"/>
                  <a:gd name="T11" fmla="*/ 75 h 153"/>
                  <a:gd name="T12" fmla="*/ 19 w 65"/>
                  <a:gd name="T13" fmla="*/ 65 h 153"/>
                  <a:gd name="T14" fmla="*/ 22 w 65"/>
                  <a:gd name="T15" fmla="*/ 54 h 153"/>
                  <a:gd name="T16" fmla="*/ 24 w 65"/>
                  <a:gd name="T17" fmla="*/ 45 h 153"/>
                  <a:gd name="T18" fmla="*/ 26 w 65"/>
                  <a:gd name="T19" fmla="*/ 37 h 153"/>
                  <a:gd name="T20" fmla="*/ 28 w 65"/>
                  <a:gd name="T21" fmla="*/ 30 h 153"/>
                  <a:gd name="T22" fmla="*/ 30 w 65"/>
                  <a:gd name="T23" fmla="*/ 25 h 153"/>
                  <a:gd name="T24" fmla="*/ 32 w 65"/>
                  <a:gd name="T25" fmla="*/ 16 h 153"/>
                  <a:gd name="T26" fmla="*/ 33 w 65"/>
                  <a:gd name="T27" fmla="*/ 9 h 153"/>
                  <a:gd name="T28" fmla="*/ 35 w 65"/>
                  <a:gd name="T29" fmla="*/ 4 h 153"/>
                  <a:gd name="T30" fmla="*/ 36 w 65"/>
                  <a:gd name="T31" fmla="*/ 0 h 153"/>
                  <a:gd name="T32" fmla="*/ 37 w 65"/>
                  <a:gd name="T33" fmla="*/ 3 h 153"/>
                  <a:gd name="T34" fmla="*/ 38 w 65"/>
                  <a:gd name="T35" fmla="*/ 9 h 153"/>
                  <a:gd name="T36" fmla="*/ 41 w 65"/>
                  <a:gd name="T37" fmla="*/ 18 h 153"/>
                  <a:gd name="T38" fmla="*/ 41 w 65"/>
                  <a:gd name="T39" fmla="*/ 25 h 153"/>
                  <a:gd name="T40" fmla="*/ 42 w 65"/>
                  <a:gd name="T41" fmla="*/ 30 h 153"/>
                  <a:gd name="T42" fmla="*/ 44 w 65"/>
                  <a:gd name="T43" fmla="*/ 37 h 153"/>
                  <a:gd name="T44" fmla="*/ 45 w 65"/>
                  <a:gd name="T45" fmla="*/ 46 h 153"/>
                  <a:gd name="T46" fmla="*/ 46 w 65"/>
                  <a:gd name="T47" fmla="*/ 53 h 153"/>
                  <a:gd name="T48" fmla="*/ 48 w 65"/>
                  <a:gd name="T49" fmla="*/ 61 h 153"/>
                  <a:gd name="T50" fmla="*/ 50 w 65"/>
                  <a:gd name="T51" fmla="*/ 71 h 153"/>
                  <a:gd name="T52" fmla="*/ 52 w 65"/>
                  <a:gd name="T53" fmla="*/ 80 h 153"/>
                  <a:gd name="T54" fmla="*/ 53 w 65"/>
                  <a:gd name="T55" fmla="*/ 91 h 153"/>
                  <a:gd name="T56" fmla="*/ 55 w 65"/>
                  <a:gd name="T57" fmla="*/ 101 h 153"/>
                  <a:gd name="T58" fmla="*/ 56 w 65"/>
                  <a:gd name="T59" fmla="*/ 112 h 153"/>
                  <a:gd name="T60" fmla="*/ 58 w 65"/>
                  <a:gd name="T61" fmla="*/ 122 h 153"/>
                  <a:gd name="T62" fmla="*/ 61 w 65"/>
                  <a:gd name="T63" fmla="*/ 134 h 153"/>
                  <a:gd name="T64" fmla="*/ 63 w 65"/>
                  <a:gd name="T65" fmla="*/ 144 h 153"/>
                  <a:gd name="T66" fmla="*/ 62 w 65"/>
                  <a:gd name="T67" fmla="*/ 152 h 153"/>
                  <a:gd name="T68" fmla="*/ 56 w 65"/>
                  <a:gd name="T69" fmla="*/ 149 h 153"/>
                  <a:gd name="T70" fmla="*/ 48 w 65"/>
                  <a:gd name="T71" fmla="*/ 143 h 153"/>
                  <a:gd name="T72" fmla="*/ 46 w 65"/>
                  <a:gd name="T73" fmla="*/ 135 h 153"/>
                  <a:gd name="T74" fmla="*/ 44 w 65"/>
                  <a:gd name="T75" fmla="*/ 125 h 153"/>
                  <a:gd name="T76" fmla="*/ 43 w 65"/>
                  <a:gd name="T77" fmla="*/ 118 h 153"/>
                  <a:gd name="T78" fmla="*/ 41 w 65"/>
                  <a:gd name="T79" fmla="*/ 110 h 153"/>
                  <a:gd name="T80" fmla="*/ 41 w 65"/>
                  <a:gd name="T81" fmla="*/ 102 h 153"/>
                  <a:gd name="T82" fmla="*/ 38 w 65"/>
                  <a:gd name="T83" fmla="*/ 95 h 153"/>
                  <a:gd name="T84" fmla="*/ 37 w 65"/>
                  <a:gd name="T85" fmla="*/ 88 h 153"/>
                  <a:gd name="T86" fmla="*/ 35 w 65"/>
                  <a:gd name="T87" fmla="*/ 80 h 153"/>
                  <a:gd name="T88" fmla="*/ 34 w 65"/>
                  <a:gd name="T89" fmla="*/ 73 h 153"/>
                  <a:gd name="T90" fmla="*/ 33 w 65"/>
                  <a:gd name="T91" fmla="*/ 67 h 153"/>
                  <a:gd name="T92" fmla="*/ 33 w 65"/>
                  <a:gd name="T93" fmla="*/ 66 h 153"/>
                  <a:gd name="T94" fmla="*/ 31 w 65"/>
                  <a:gd name="T95" fmla="*/ 73 h 153"/>
                  <a:gd name="T96" fmla="*/ 29 w 65"/>
                  <a:gd name="T97" fmla="*/ 81 h 153"/>
                  <a:gd name="T98" fmla="*/ 27 w 65"/>
                  <a:gd name="T99" fmla="*/ 89 h 153"/>
                  <a:gd name="T100" fmla="*/ 25 w 65"/>
                  <a:gd name="T101" fmla="*/ 96 h 153"/>
                  <a:gd name="T102" fmla="*/ 22 w 65"/>
                  <a:gd name="T103" fmla="*/ 105 h 153"/>
                  <a:gd name="T104" fmla="*/ 20 w 65"/>
                  <a:gd name="T105" fmla="*/ 116 h 153"/>
                  <a:gd name="T106" fmla="*/ 16 w 65"/>
                  <a:gd name="T107" fmla="*/ 127 h 153"/>
                  <a:gd name="T108" fmla="*/ 15 w 65"/>
                  <a:gd name="T109" fmla="*/ 135 h 153"/>
                  <a:gd name="T110" fmla="*/ 14 w 65"/>
                  <a:gd name="T111" fmla="*/ 140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5"/>
                  <a:gd name="T169" fmla="*/ 0 h 153"/>
                  <a:gd name="T170" fmla="*/ 65 w 65"/>
                  <a:gd name="T171" fmla="*/ 153 h 1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5" h="153">
                    <a:moveTo>
                      <a:pt x="14" y="140"/>
                    </a:moveTo>
                    <a:lnTo>
                      <a:pt x="10" y="139"/>
                    </a:lnTo>
                    <a:lnTo>
                      <a:pt x="6" y="139"/>
                    </a:lnTo>
                    <a:lnTo>
                      <a:pt x="3" y="138"/>
                    </a:lnTo>
                    <a:lnTo>
                      <a:pt x="0" y="137"/>
                    </a:lnTo>
                    <a:lnTo>
                      <a:pt x="1" y="132"/>
                    </a:lnTo>
                    <a:lnTo>
                      <a:pt x="2" y="125"/>
                    </a:lnTo>
                    <a:lnTo>
                      <a:pt x="4" y="120"/>
                    </a:lnTo>
                    <a:lnTo>
                      <a:pt x="5" y="116"/>
                    </a:lnTo>
                    <a:lnTo>
                      <a:pt x="6" y="110"/>
                    </a:lnTo>
                    <a:lnTo>
                      <a:pt x="8" y="105"/>
                    </a:lnTo>
                    <a:lnTo>
                      <a:pt x="9" y="100"/>
                    </a:lnTo>
                    <a:lnTo>
                      <a:pt x="10" y="96"/>
                    </a:lnTo>
                    <a:lnTo>
                      <a:pt x="11" y="92"/>
                    </a:lnTo>
                    <a:lnTo>
                      <a:pt x="12" y="87"/>
                    </a:lnTo>
                    <a:lnTo>
                      <a:pt x="13" y="82"/>
                    </a:lnTo>
                    <a:lnTo>
                      <a:pt x="15" y="78"/>
                    </a:lnTo>
                    <a:lnTo>
                      <a:pt x="15" y="75"/>
                    </a:lnTo>
                    <a:lnTo>
                      <a:pt x="16" y="71"/>
                    </a:lnTo>
                    <a:lnTo>
                      <a:pt x="18" y="68"/>
                    </a:lnTo>
                    <a:lnTo>
                      <a:pt x="19" y="65"/>
                    </a:lnTo>
                    <a:lnTo>
                      <a:pt x="20" y="60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23" y="48"/>
                    </a:lnTo>
                    <a:lnTo>
                      <a:pt x="24" y="45"/>
                    </a:lnTo>
                    <a:lnTo>
                      <a:pt x="25" y="43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2" y="16"/>
                    </a:lnTo>
                    <a:lnTo>
                      <a:pt x="32" y="13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8" y="9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41" y="18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5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2" y="33"/>
                    </a:lnTo>
                    <a:lnTo>
                      <a:pt x="43" y="35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5" y="43"/>
                    </a:lnTo>
                    <a:lnTo>
                      <a:pt x="45" y="46"/>
                    </a:lnTo>
                    <a:lnTo>
                      <a:pt x="45" y="48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7" y="56"/>
                    </a:lnTo>
                    <a:lnTo>
                      <a:pt x="48" y="58"/>
                    </a:lnTo>
                    <a:lnTo>
                      <a:pt x="48" y="61"/>
                    </a:lnTo>
                    <a:lnTo>
                      <a:pt x="49" y="65"/>
                    </a:lnTo>
                    <a:lnTo>
                      <a:pt x="49" y="69"/>
                    </a:lnTo>
                    <a:lnTo>
                      <a:pt x="50" y="71"/>
                    </a:lnTo>
                    <a:lnTo>
                      <a:pt x="50" y="74"/>
                    </a:lnTo>
                    <a:lnTo>
                      <a:pt x="51" y="77"/>
                    </a:lnTo>
                    <a:lnTo>
                      <a:pt x="52" y="80"/>
                    </a:lnTo>
                    <a:lnTo>
                      <a:pt x="52" y="84"/>
                    </a:lnTo>
                    <a:lnTo>
                      <a:pt x="53" y="88"/>
                    </a:lnTo>
                    <a:lnTo>
                      <a:pt x="53" y="91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5" y="101"/>
                    </a:lnTo>
                    <a:lnTo>
                      <a:pt x="55" y="104"/>
                    </a:lnTo>
                    <a:lnTo>
                      <a:pt x="56" y="108"/>
                    </a:lnTo>
                    <a:lnTo>
                      <a:pt x="56" y="112"/>
                    </a:lnTo>
                    <a:lnTo>
                      <a:pt x="57" y="115"/>
                    </a:lnTo>
                    <a:lnTo>
                      <a:pt x="58" y="119"/>
                    </a:lnTo>
                    <a:lnTo>
                      <a:pt x="58" y="122"/>
                    </a:lnTo>
                    <a:lnTo>
                      <a:pt x="59" y="125"/>
                    </a:lnTo>
                    <a:lnTo>
                      <a:pt x="61" y="130"/>
                    </a:lnTo>
                    <a:lnTo>
                      <a:pt x="61" y="134"/>
                    </a:lnTo>
                    <a:lnTo>
                      <a:pt x="62" y="137"/>
                    </a:lnTo>
                    <a:lnTo>
                      <a:pt x="62" y="141"/>
                    </a:lnTo>
                    <a:lnTo>
                      <a:pt x="63" y="144"/>
                    </a:lnTo>
                    <a:lnTo>
                      <a:pt x="64" y="148"/>
                    </a:lnTo>
                    <a:lnTo>
                      <a:pt x="65" y="153"/>
                    </a:lnTo>
                    <a:lnTo>
                      <a:pt x="62" y="152"/>
                    </a:lnTo>
                    <a:lnTo>
                      <a:pt x="61" y="152"/>
                    </a:lnTo>
                    <a:lnTo>
                      <a:pt x="57" y="151"/>
                    </a:lnTo>
                    <a:lnTo>
                      <a:pt x="56" y="149"/>
                    </a:lnTo>
                    <a:lnTo>
                      <a:pt x="52" y="147"/>
                    </a:lnTo>
                    <a:lnTo>
                      <a:pt x="48" y="146"/>
                    </a:lnTo>
                    <a:lnTo>
                      <a:pt x="48" y="143"/>
                    </a:lnTo>
                    <a:lnTo>
                      <a:pt x="47" y="140"/>
                    </a:lnTo>
                    <a:lnTo>
                      <a:pt x="46" y="137"/>
                    </a:lnTo>
                    <a:lnTo>
                      <a:pt x="46" y="135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4" y="125"/>
                    </a:lnTo>
                    <a:lnTo>
                      <a:pt x="44" y="123"/>
                    </a:lnTo>
                    <a:lnTo>
                      <a:pt x="43" y="120"/>
                    </a:lnTo>
                    <a:lnTo>
                      <a:pt x="43" y="118"/>
                    </a:lnTo>
                    <a:lnTo>
                      <a:pt x="42" y="115"/>
                    </a:lnTo>
                    <a:lnTo>
                      <a:pt x="42" y="113"/>
                    </a:lnTo>
                    <a:lnTo>
                      <a:pt x="41" y="110"/>
                    </a:lnTo>
                    <a:lnTo>
                      <a:pt x="41" y="108"/>
                    </a:lnTo>
                    <a:lnTo>
                      <a:pt x="41" y="104"/>
                    </a:lnTo>
                    <a:lnTo>
                      <a:pt x="41" y="102"/>
                    </a:lnTo>
                    <a:lnTo>
                      <a:pt x="40" y="100"/>
                    </a:lnTo>
                    <a:lnTo>
                      <a:pt x="38" y="97"/>
                    </a:lnTo>
                    <a:lnTo>
                      <a:pt x="38" y="95"/>
                    </a:lnTo>
                    <a:lnTo>
                      <a:pt x="37" y="92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6" y="84"/>
                    </a:lnTo>
                    <a:lnTo>
                      <a:pt x="36" y="82"/>
                    </a:lnTo>
                    <a:lnTo>
                      <a:pt x="35" y="80"/>
                    </a:lnTo>
                    <a:lnTo>
                      <a:pt x="35" y="78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4" y="69"/>
                    </a:lnTo>
                    <a:lnTo>
                      <a:pt x="33" y="67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2" y="68"/>
                    </a:lnTo>
                    <a:lnTo>
                      <a:pt x="32" y="70"/>
                    </a:lnTo>
                    <a:lnTo>
                      <a:pt x="31" y="73"/>
                    </a:lnTo>
                    <a:lnTo>
                      <a:pt x="30" y="77"/>
                    </a:lnTo>
                    <a:lnTo>
                      <a:pt x="29" y="78"/>
                    </a:lnTo>
                    <a:lnTo>
                      <a:pt x="29" y="81"/>
                    </a:lnTo>
                    <a:lnTo>
                      <a:pt x="28" y="83"/>
                    </a:lnTo>
                    <a:lnTo>
                      <a:pt x="28" y="86"/>
                    </a:lnTo>
                    <a:lnTo>
                      <a:pt x="27" y="89"/>
                    </a:lnTo>
                    <a:lnTo>
                      <a:pt x="26" y="91"/>
                    </a:lnTo>
                    <a:lnTo>
                      <a:pt x="25" y="93"/>
                    </a:lnTo>
                    <a:lnTo>
                      <a:pt x="25" y="96"/>
                    </a:lnTo>
                    <a:lnTo>
                      <a:pt x="24" y="99"/>
                    </a:lnTo>
                    <a:lnTo>
                      <a:pt x="23" y="102"/>
                    </a:lnTo>
                    <a:lnTo>
                      <a:pt x="22" y="105"/>
                    </a:lnTo>
                    <a:lnTo>
                      <a:pt x="22" y="110"/>
                    </a:lnTo>
                    <a:lnTo>
                      <a:pt x="21" y="113"/>
                    </a:lnTo>
                    <a:lnTo>
                      <a:pt x="20" y="116"/>
                    </a:lnTo>
                    <a:lnTo>
                      <a:pt x="19" y="120"/>
                    </a:lnTo>
                    <a:lnTo>
                      <a:pt x="18" y="123"/>
                    </a:lnTo>
                    <a:lnTo>
                      <a:pt x="16" y="127"/>
                    </a:lnTo>
                    <a:lnTo>
                      <a:pt x="15" y="132"/>
                    </a:lnTo>
                    <a:lnTo>
                      <a:pt x="15" y="133"/>
                    </a:lnTo>
                    <a:lnTo>
                      <a:pt x="15" y="135"/>
                    </a:lnTo>
                    <a:lnTo>
                      <a:pt x="14" y="137"/>
                    </a:lnTo>
                    <a:lnTo>
                      <a:pt x="14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16"/>
              <p:cNvSpPr>
                <a:spLocks/>
              </p:cNvSpPr>
              <p:nvPr/>
            </p:nvSpPr>
            <p:spPr bwMode="auto">
              <a:xfrm>
                <a:off x="754" y="2932"/>
                <a:ext cx="24" cy="51"/>
              </a:xfrm>
              <a:custGeom>
                <a:avLst/>
                <a:gdLst>
                  <a:gd name="T0" fmla="*/ 0 w 24"/>
                  <a:gd name="T1" fmla="*/ 0 h 51"/>
                  <a:gd name="T2" fmla="*/ 3 w 24"/>
                  <a:gd name="T3" fmla="*/ 0 h 51"/>
                  <a:gd name="T4" fmla="*/ 8 w 24"/>
                  <a:gd name="T5" fmla="*/ 1 h 51"/>
                  <a:gd name="T6" fmla="*/ 12 w 24"/>
                  <a:gd name="T7" fmla="*/ 1 h 51"/>
                  <a:gd name="T8" fmla="*/ 16 w 24"/>
                  <a:gd name="T9" fmla="*/ 2 h 51"/>
                  <a:gd name="T10" fmla="*/ 16 w 24"/>
                  <a:gd name="T11" fmla="*/ 4 h 51"/>
                  <a:gd name="T12" fmla="*/ 16 w 24"/>
                  <a:gd name="T13" fmla="*/ 7 h 51"/>
                  <a:gd name="T14" fmla="*/ 16 w 24"/>
                  <a:gd name="T15" fmla="*/ 10 h 51"/>
                  <a:gd name="T16" fmla="*/ 17 w 24"/>
                  <a:gd name="T17" fmla="*/ 13 h 51"/>
                  <a:gd name="T18" fmla="*/ 17 w 24"/>
                  <a:gd name="T19" fmla="*/ 16 h 51"/>
                  <a:gd name="T20" fmla="*/ 18 w 24"/>
                  <a:gd name="T21" fmla="*/ 19 h 51"/>
                  <a:gd name="T22" fmla="*/ 19 w 24"/>
                  <a:gd name="T23" fmla="*/ 23 h 51"/>
                  <a:gd name="T24" fmla="*/ 19 w 24"/>
                  <a:gd name="T25" fmla="*/ 26 h 51"/>
                  <a:gd name="T26" fmla="*/ 20 w 24"/>
                  <a:gd name="T27" fmla="*/ 29 h 51"/>
                  <a:gd name="T28" fmla="*/ 20 w 24"/>
                  <a:gd name="T29" fmla="*/ 32 h 51"/>
                  <a:gd name="T30" fmla="*/ 21 w 24"/>
                  <a:gd name="T31" fmla="*/ 35 h 51"/>
                  <a:gd name="T32" fmla="*/ 21 w 24"/>
                  <a:gd name="T33" fmla="*/ 38 h 51"/>
                  <a:gd name="T34" fmla="*/ 22 w 24"/>
                  <a:gd name="T35" fmla="*/ 41 h 51"/>
                  <a:gd name="T36" fmla="*/ 23 w 24"/>
                  <a:gd name="T37" fmla="*/ 44 h 51"/>
                  <a:gd name="T38" fmla="*/ 23 w 24"/>
                  <a:gd name="T39" fmla="*/ 47 h 51"/>
                  <a:gd name="T40" fmla="*/ 24 w 24"/>
                  <a:gd name="T41" fmla="*/ 51 h 51"/>
                  <a:gd name="T42" fmla="*/ 20 w 24"/>
                  <a:gd name="T43" fmla="*/ 50 h 51"/>
                  <a:gd name="T44" fmla="*/ 17 w 24"/>
                  <a:gd name="T45" fmla="*/ 50 h 51"/>
                  <a:gd name="T46" fmla="*/ 13 w 24"/>
                  <a:gd name="T47" fmla="*/ 50 h 51"/>
                  <a:gd name="T48" fmla="*/ 10 w 24"/>
                  <a:gd name="T49" fmla="*/ 50 h 51"/>
                  <a:gd name="T50" fmla="*/ 9 w 24"/>
                  <a:gd name="T51" fmla="*/ 47 h 51"/>
                  <a:gd name="T52" fmla="*/ 9 w 24"/>
                  <a:gd name="T53" fmla="*/ 44 h 51"/>
                  <a:gd name="T54" fmla="*/ 8 w 24"/>
                  <a:gd name="T55" fmla="*/ 40 h 51"/>
                  <a:gd name="T56" fmla="*/ 8 w 24"/>
                  <a:gd name="T57" fmla="*/ 37 h 51"/>
                  <a:gd name="T58" fmla="*/ 6 w 24"/>
                  <a:gd name="T59" fmla="*/ 34 h 51"/>
                  <a:gd name="T60" fmla="*/ 5 w 24"/>
                  <a:gd name="T61" fmla="*/ 31 h 51"/>
                  <a:gd name="T62" fmla="*/ 5 w 24"/>
                  <a:gd name="T63" fmla="*/ 28 h 51"/>
                  <a:gd name="T64" fmla="*/ 4 w 24"/>
                  <a:gd name="T65" fmla="*/ 25 h 51"/>
                  <a:gd name="T66" fmla="*/ 4 w 24"/>
                  <a:gd name="T67" fmla="*/ 22 h 51"/>
                  <a:gd name="T68" fmla="*/ 3 w 24"/>
                  <a:gd name="T69" fmla="*/ 18 h 51"/>
                  <a:gd name="T70" fmla="*/ 3 w 24"/>
                  <a:gd name="T71" fmla="*/ 15 h 51"/>
                  <a:gd name="T72" fmla="*/ 2 w 24"/>
                  <a:gd name="T73" fmla="*/ 12 h 51"/>
                  <a:gd name="T74" fmla="*/ 1 w 24"/>
                  <a:gd name="T75" fmla="*/ 8 h 51"/>
                  <a:gd name="T76" fmla="*/ 1 w 24"/>
                  <a:gd name="T77" fmla="*/ 6 h 51"/>
                  <a:gd name="T78" fmla="*/ 0 w 24"/>
                  <a:gd name="T79" fmla="*/ 3 h 51"/>
                  <a:gd name="T80" fmla="*/ 0 w 24"/>
                  <a:gd name="T81" fmla="*/ 0 h 51"/>
                  <a:gd name="T82" fmla="*/ 0 w 24"/>
                  <a:gd name="T83" fmla="*/ 0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51"/>
                  <a:gd name="T128" fmla="*/ 24 w 24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51">
                    <a:moveTo>
                      <a:pt x="0" y="0"/>
                    </a:moveTo>
                    <a:lnTo>
                      <a:pt x="3" y="0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7" y="13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9" y="23"/>
                    </a:lnTo>
                    <a:lnTo>
                      <a:pt x="19" y="26"/>
                    </a:lnTo>
                    <a:lnTo>
                      <a:pt x="20" y="29"/>
                    </a:lnTo>
                    <a:lnTo>
                      <a:pt x="20" y="32"/>
                    </a:lnTo>
                    <a:lnTo>
                      <a:pt x="21" y="35"/>
                    </a:lnTo>
                    <a:lnTo>
                      <a:pt x="21" y="38"/>
                    </a:lnTo>
                    <a:lnTo>
                      <a:pt x="22" y="41"/>
                    </a:lnTo>
                    <a:lnTo>
                      <a:pt x="23" y="44"/>
                    </a:lnTo>
                    <a:lnTo>
                      <a:pt x="23" y="47"/>
                    </a:lnTo>
                    <a:lnTo>
                      <a:pt x="24" y="51"/>
                    </a:lnTo>
                    <a:lnTo>
                      <a:pt x="20" y="50"/>
                    </a:lnTo>
                    <a:lnTo>
                      <a:pt x="17" y="50"/>
                    </a:lnTo>
                    <a:lnTo>
                      <a:pt x="13" y="50"/>
                    </a:lnTo>
                    <a:lnTo>
                      <a:pt x="10" y="50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6" y="34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4" y="25"/>
                    </a:lnTo>
                    <a:lnTo>
                      <a:pt x="4" y="22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117"/>
              <p:cNvSpPr>
                <a:spLocks/>
              </p:cNvSpPr>
              <p:nvPr/>
            </p:nvSpPr>
            <p:spPr bwMode="auto">
              <a:xfrm>
                <a:off x="780" y="3060"/>
                <a:ext cx="29" cy="61"/>
              </a:xfrm>
              <a:custGeom>
                <a:avLst/>
                <a:gdLst>
                  <a:gd name="T0" fmla="*/ 0 w 29"/>
                  <a:gd name="T1" fmla="*/ 3 h 61"/>
                  <a:gd name="T2" fmla="*/ 4 w 29"/>
                  <a:gd name="T3" fmla="*/ 1 h 61"/>
                  <a:gd name="T4" fmla="*/ 8 w 29"/>
                  <a:gd name="T5" fmla="*/ 1 h 61"/>
                  <a:gd name="T6" fmla="*/ 12 w 29"/>
                  <a:gd name="T7" fmla="*/ 1 h 61"/>
                  <a:gd name="T8" fmla="*/ 15 w 29"/>
                  <a:gd name="T9" fmla="*/ 0 h 61"/>
                  <a:gd name="T10" fmla="*/ 16 w 29"/>
                  <a:gd name="T11" fmla="*/ 4 h 61"/>
                  <a:gd name="T12" fmla="*/ 17 w 29"/>
                  <a:gd name="T13" fmla="*/ 6 h 61"/>
                  <a:gd name="T14" fmla="*/ 17 w 29"/>
                  <a:gd name="T15" fmla="*/ 9 h 61"/>
                  <a:gd name="T16" fmla="*/ 18 w 29"/>
                  <a:gd name="T17" fmla="*/ 11 h 61"/>
                  <a:gd name="T18" fmla="*/ 18 w 29"/>
                  <a:gd name="T19" fmla="*/ 14 h 61"/>
                  <a:gd name="T20" fmla="*/ 19 w 29"/>
                  <a:gd name="T21" fmla="*/ 16 h 61"/>
                  <a:gd name="T22" fmla="*/ 19 w 29"/>
                  <a:gd name="T23" fmla="*/ 18 h 61"/>
                  <a:gd name="T24" fmla="*/ 20 w 29"/>
                  <a:gd name="T25" fmla="*/ 21 h 61"/>
                  <a:gd name="T26" fmla="*/ 21 w 29"/>
                  <a:gd name="T27" fmla="*/ 23 h 61"/>
                  <a:gd name="T28" fmla="*/ 21 w 29"/>
                  <a:gd name="T29" fmla="*/ 26 h 61"/>
                  <a:gd name="T30" fmla="*/ 21 w 29"/>
                  <a:gd name="T31" fmla="*/ 28 h 61"/>
                  <a:gd name="T32" fmla="*/ 22 w 29"/>
                  <a:gd name="T33" fmla="*/ 30 h 61"/>
                  <a:gd name="T34" fmla="*/ 23 w 29"/>
                  <a:gd name="T35" fmla="*/ 34 h 61"/>
                  <a:gd name="T36" fmla="*/ 24 w 29"/>
                  <a:gd name="T37" fmla="*/ 38 h 61"/>
                  <a:gd name="T38" fmla="*/ 26 w 29"/>
                  <a:gd name="T39" fmla="*/ 40 h 61"/>
                  <a:gd name="T40" fmla="*/ 26 w 29"/>
                  <a:gd name="T41" fmla="*/ 43 h 61"/>
                  <a:gd name="T42" fmla="*/ 27 w 29"/>
                  <a:gd name="T43" fmla="*/ 45 h 61"/>
                  <a:gd name="T44" fmla="*/ 28 w 29"/>
                  <a:gd name="T45" fmla="*/ 49 h 61"/>
                  <a:gd name="T46" fmla="*/ 28 w 29"/>
                  <a:gd name="T47" fmla="*/ 51 h 61"/>
                  <a:gd name="T48" fmla="*/ 29 w 29"/>
                  <a:gd name="T49" fmla="*/ 52 h 61"/>
                  <a:gd name="T50" fmla="*/ 12 w 29"/>
                  <a:gd name="T51" fmla="*/ 61 h 61"/>
                  <a:gd name="T52" fmla="*/ 12 w 29"/>
                  <a:gd name="T53" fmla="*/ 61 h 61"/>
                  <a:gd name="T54" fmla="*/ 12 w 29"/>
                  <a:gd name="T55" fmla="*/ 60 h 61"/>
                  <a:gd name="T56" fmla="*/ 12 w 29"/>
                  <a:gd name="T57" fmla="*/ 59 h 61"/>
                  <a:gd name="T58" fmla="*/ 11 w 29"/>
                  <a:gd name="T59" fmla="*/ 57 h 61"/>
                  <a:gd name="T60" fmla="*/ 11 w 29"/>
                  <a:gd name="T61" fmla="*/ 54 h 61"/>
                  <a:gd name="T62" fmla="*/ 10 w 29"/>
                  <a:gd name="T63" fmla="*/ 52 h 61"/>
                  <a:gd name="T64" fmla="*/ 10 w 29"/>
                  <a:gd name="T65" fmla="*/ 49 h 61"/>
                  <a:gd name="T66" fmla="*/ 9 w 29"/>
                  <a:gd name="T67" fmla="*/ 45 h 61"/>
                  <a:gd name="T68" fmla="*/ 9 w 29"/>
                  <a:gd name="T69" fmla="*/ 42 h 61"/>
                  <a:gd name="T70" fmla="*/ 8 w 29"/>
                  <a:gd name="T71" fmla="*/ 40 h 61"/>
                  <a:gd name="T72" fmla="*/ 7 w 29"/>
                  <a:gd name="T73" fmla="*/ 38 h 61"/>
                  <a:gd name="T74" fmla="*/ 7 w 29"/>
                  <a:gd name="T75" fmla="*/ 36 h 61"/>
                  <a:gd name="T76" fmla="*/ 6 w 29"/>
                  <a:gd name="T77" fmla="*/ 34 h 61"/>
                  <a:gd name="T78" fmla="*/ 6 w 29"/>
                  <a:gd name="T79" fmla="*/ 31 h 61"/>
                  <a:gd name="T80" fmla="*/ 6 w 29"/>
                  <a:gd name="T81" fmla="*/ 29 h 61"/>
                  <a:gd name="T82" fmla="*/ 5 w 29"/>
                  <a:gd name="T83" fmla="*/ 27 h 61"/>
                  <a:gd name="T84" fmla="*/ 5 w 29"/>
                  <a:gd name="T85" fmla="*/ 23 h 61"/>
                  <a:gd name="T86" fmla="*/ 4 w 29"/>
                  <a:gd name="T87" fmla="*/ 20 h 61"/>
                  <a:gd name="T88" fmla="*/ 2 w 29"/>
                  <a:gd name="T89" fmla="*/ 17 h 61"/>
                  <a:gd name="T90" fmla="*/ 2 w 29"/>
                  <a:gd name="T91" fmla="*/ 15 h 61"/>
                  <a:gd name="T92" fmla="*/ 1 w 29"/>
                  <a:gd name="T93" fmla="*/ 11 h 61"/>
                  <a:gd name="T94" fmla="*/ 1 w 29"/>
                  <a:gd name="T95" fmla="*/ 9 h 61"/>
                  <a:gd name="T96" fmla="*/ 0 w 29"/>
                  <a:gd name="T97" fmla="*/ 6 h 61"/>
                  <a:gd name="T98" fmla="*/ 0 w 29"/>
                  <a:gd name="T99" fmla="*/ 3 h 61"/>
                  <a:gd name="T100" fmla="*/ 0 w 29"/>
                  <a:gd name="T101" fmla="*/ 3 h 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61"/>
                  <a:gd name="T155" fmla="*/ 29 w 29"/>
                  <a:gd name="T156" fmla="*/ 61 h 6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61">
                    <a:moveTo>
                      <a:pt x="0" y="3"/>
                    </a:moveTo>
                    <a:lnTo>
                      <a:pt x="4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0" y="21"/>
                    </a:lnTo>
                    <a:lnTo>
                      <a:pt x="21" y="23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2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0"/>
                    </a:lnTo>
                    <a:lnTo>
                      <a:pt x="26" y="43"/>
                    </a:lnTo>
                    <a:lnTo>
                      <a:pt x="27" y="45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29" y="52"/>
                    </a:lnTo>
                    <a:lnTo>
                      <a:pt x="12" y="61"/>
                    </a:lnTo>
                    <a:lnTo>
                      <a:pt x="12" y="60"/>
                    </a:lnTo>
                    <a:lnTo>
                      <a:pt x="12" y="59"/>
                    </a:lnTo>
                    <a:lnTo>
                      <a:pt x="11" y="57"/>
                    </a:lnTo>
                    <a:lnTo>
                      <a:pt x="11" y="54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4" y="20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118"/>
              <p:cNvSpPr>
                <a:spLocks/>
              </p:cNvSpPr>
              <p:nvPr/>
            </p:nvSpPr>
            <p:spPr bwMode="auto">
              <a:xfrm>
                <a:off x="767" y="2999"/>
                <a:ext cx="24" cy="43"/>
              </a:xfrm>
              <a:custGeom>
                <a:avLst/>
                <a:gdLst>
                  <a:gd name="T0" fmla="*/ 0 w 24"/>
                  <a:gd name="T1" fmla="*/ 0 h 43"/>
                  <a:gd name="T2" fmla="*/ 4 w 24"/>
                  <a:gd name="T3" fmla="*/ 0 h 43"/>
                  <a:gd name="T4" fmla="*/ 7 w 24"/>
                  <a:gd name="T5" fmla="*/ 0 h 43"/>
                  <a:gd name="T6" fmla="*/ 11 w 24"/>
                  <a:gd name="T7" fmla="*/ 0 h 43"/>
                  <a:gd name="T8" fmla="*/ 15 w 24"/>
                  <a:gd name="T9" fmla="*/ 0 h 43"/>
                  <a:gd name="T10" fmla="*/ 15 w 24"/>
                  <a:gd name="T11" fmla="*/ 2 h 43"/>
                  <a:gd name="T12" fmla="*/ 17 w 24"/>
                  <a:gd name="T13" fmla="*/ 5 h 43"/>
                  <a:gd name="T14" fmla="*/ 17 w 24"/>
                  <a:gd name="T15" fmla="*/ 7 h 43"/>
                  <a:gd name="T16" fmla="*/ 18 w 24"/>
                  <a:gd name="T17" fmla="*/ 10 h 43"/>
                  <a:gd name="T18" fmla="*/ 18 w 24"/>
                  <a:gd name="T19" fmla="*/ 13 h 43"/>
                  <a:gd name="T20" fmla="*/ 19 w 24"/>
                  <a:gd name="T21" fmla="*/ 15 h 43"/>
                  <a:gd name="T22" fmla="*/ 19 w 24"/>
                  <a:gd name="T23" fmla="*/ 18 h 43"/>
                  <a:gd name="T24" fmla="*/ 20 w 24"/>
                  <a:gd name="T25" fmla="*/ 22 h 43"/>
                  <a:gd name="T26" fmla="*/ 20 w 24"/>
                  <a:gd name="T27" fmla="*/ 24 h 43"/>
                  <a:gd name="T28" fmla="*/ 21 w 24"/>
                  <a:gd name="T29" fmla="*/ 27 h 43"/>
                  <a:gd name="T30" fmla="*/ 21 w 24"/>
                  <a:gd name="T31" fmla="*/ 29 h 43"/>
                  <a:gd name="T32" fmla="*/ 22 w 24"/>
                  <a:gd name="T33" fmla="*/ 32 h 43"/>
                  <a:gd name="T34" fmla="*/ 22 w 24"/>
                  <a:gd name="T35" fmla="*/ 34 h 43"/>
                  <a:gd name="T36" fmla="*/ 23 w 24"/>
                  <a:gd name="T37" fmla="*/ 36 h 43"/>
                  <a:gd name="T38" fmla="*/ 24 w 24"/>
                  <a:gd name="T39" fmla="*/ 39 h 43"/>
                  <a:gd name="T40" fmla="*/ 24 w 24"/>
                  <a:gd name="T41" fmla="*/ 43 h 43"/>
                  <a:gd name="T42" fmla="*/ 21 w 24"/>
                  <a:gd name="T43" fmla="*/ 43 h 43"/>
                  <a:gd name="T44" fmla="*/ 17 w 24"/>
                  <a:gd name="T45" fmla="*/ 43 h 43"/>
                  <a:gd name="T46" fmla="*/ 12 w 24"/>
                  <a:gd name="T47" fmla="*/ 43 h 43"/>
                  <a:gd name="T48" fmla="*/ 9 w 24"/>
                  <a:gd name="T49" fmla="*/ 43 h 43"/>
                  <a:gd name="T50" fmla="*/ 8 w 24"/>
                  <a:gd name="T51" fmla="*/ 40 h 43"/>
                  <a:gd name="T52" fmla="*/ 8 w 24"/>
                  <a:gd name="T53" fmla="*/ 37 h 43"/>
                  <a:gd name="T54" fmla="*/ 7 w 24"/>
                  <a:gd name="T55" fmla="*/ 35 h 43"/>
                  <a:gd name="T56" fmla="*/ 7 w 24"/>
                  <a:gd name="T57" fmla="*/ 33 h 43"/>
                  <a:gd name="T58" fmla="*/ 6 w 24"/>
                  <a:gd name="T59" fmla="*/ 30 h 43"/>
                  <a:gd name="T60" fmla="*/ 6 w 24"/>
                  <a:gd name="T61" fmla="*/ 27 h 43"/>
                  <a:gd name="T62" fmla="*/ 5 w 24"/>
                  <a:gd name="T63" fmla="*/ 25 h 43"/>
                  <a:gd name="T64" fmla="*/ 4 w 24"/>
                  <a:gd name="T65" fmla="*/ 23 h 43"/>
                  <a:gd name="T66" fmla="*/ 4 w 24"/>
                  <a:gd name="T67" fmla="*/ 20 h 43"/>
                  <a:gd name="T68" fmla="*/ 3 w 24"/>
                  <a:gd name="T69" fmla="*/ 16 h 43"/>
                  <a:gd name="T70" fmla="*/ 3 w 24"/>
                  <a:gd name="T71" fmla="*/ 13 h 43"/>
                  <a:gd name="T72" fmla="*/ 2 w 24"/>
                  <a:gd name="T73" fmla="*/ 11 h 43"/>
                  <a:gd name="T74" fmla="*/ 2 w 24"/>
                  <a:gd name="T75" fmla="*/ 8 h 43"/>
                  <a:gd name="T76" fmla="*/ 1 w 24"/>
                  <a:gd name="T77" fmla="*/ 5 h 43"/>
                  <a:gd name="T78" fmla="*/ 1 w 24"/>
                  <a:gd name="T79" fmla="*/ 3 h 43"/>
                  <a:gd name="T80" fmla="*/ 0 w 24"/>
                  <a:gd name="T81" fmla="*/ 0 h 43"/>
                  <a:gd name="T82" fmla="*/ 0 w 24"/>
                  <a:gd name="T83" fmla="*/ 0 h 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43"/>
                  <a:gd name="T128" fmla="*/ 24 w 24"/>
                  <a:gd name="T129" fmla="*/ 43 h 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43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8" y="10"/>
                    </a:lnTo>
                    <a:lnTo>
                      <a:pt x="18" y="13"/>
                    </a:lnTo>
                    <a:lnTo>
                      <a:pt x="19" y="15"/>
                    </a:lnTo>
                    <a:lnTo>
                      <a:pt x="19" y="18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3" y="36"/>
                    </a:lnTo>
                    <a:lnTo>
                      <a:pt x="24" y="39"/>
                    </a:lnTo>
                    <a:lnTo>
                      <a:pt x="24" y="43"/>
                    </a:lnTo>
                    <a:lnTo>
                      <a:pt x="21" y="43"/>
                    </a:lnTo>
                    <a:lnTo>
                      <a:pt x="17" y="43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19"/>
              <p:cNvSpPr>
                <a:spLocks/>
              </p:cNvSpPr>
              <p:nvPr/>
            </p:nvSpPr>
            <p:spPr bwMode="auto">
              <a:xfrm>
                <a:off x="858" y="3053"/>
                <a:ext cx="15" cy="59"/>
              </a:xfrm>
              <a:custGeom>
                <a:avLst/>
                <a:gdLst>
                  <a:gd name="T0" fmla="*/ 0 w 15"/>
                  <a:gd name="T1" fmla="*/ 2 h 59"/>
                  <a:gd name="T2" fmla="*/ 3 w 15"/>
                  <a:gd name="T3" fmla="*/ 1 h 59"/>
                  <a:gd name="T4" fmla="*/ 6 w 15"/>
                  <a:gd name="T5" fmla="*/ 1 h 59"/>
                  <a:gd name="T6" fmla="*/ 9 w 15"/>
                  <a:gd name="T7" fmla="*/ 1 h 59"/>
                  <a:gd name="T8" fmla="*/ 14 w 15"/>
                  <a:gd name="T9" fmla="*/ 0 h 59"/>
                  <a:gd name="T10" fmla="*/ 14 w 15"/>
                  <a:gd name="T11" fmla="*/ 3 h 59"/>
                  <a:gd name="T12" fmla="*/ 14 w 15"/>
                  <a:gd name="T13" fmla="*/ 6 h 59"/>
                  <a:gd name="T14" fmla="*/ 14 w 15"/>
                  <a:gd name="T15" fmla="*/ 10 h 59"/>
                  <a:gd name="T16" fmla="*/ 14 w 15"/>
                  <a:gd name="T17" fmla="*/ 13 h 59"/>
                  <a:gd name="T18" fmla="*/ 14 w 15"/>
                  <a:gd name="T19" fmla="*/ 16 h 59"/>
                  <a:gd name="T20" fmla="*/ 14 w 15"/>
                  <a:gd name="T21" fmla="*/ 18 h 59"/>
                  <a:gd name="T22" fmla="*/ 14 w 15"/>
                  <a:gd name="T23" fmla="*/ 21 h 59"/>
                  <a:gd name="T24" fmla="*/ 14 w 15"/>
                  <a:gd name="T25" fmla="*/ 24 h 59"/>
                  <a:gd name="T26" fmla="*/ 14 w 15"/>
                  <a:gd name="T27" fmla="*/ 26 h 59"/>
                  <a:gd name="T28" fmla="*/ 14 w 15"/>
                  <a:gd name="T29" fmla="*/ 28 h 59"/>
                  <a:gd name="T30" fmla="*/ 14 w 15"/>
                  <a:gd name="T31" fmla="*/ 32 h 59"/>
                  <a:gd name="T32" fmla="*/ 14 w 15"/>
                  <a:gd name="T33" fmla="*/ 34 h 59"/>
                  <a:gd name="T34" fmla="*/ 14 w 15"/>
                  <a:gd name="T35" fmla="*/ 36 h 59"/>
                  <a:gd name="T36" fmla="*/ 14 w 15"/>
                  <a:gd name="T37" fmla="*/ 38 h 59"/>
                  <a:gd name="T38" fmla="*/ 14 w 15"/>
                  <a:gd name="T39" fmla="*/ 40 h 59"/>
                  <a:gd name="T40" fmla="*/ 14 w 15"/>
                  <a:gd name="T41" fmla="*/ 43 h 59"/>
                  <a:gd name="T42" fmla="*/ 14 w 15"/>
                  <a:gd name="T43" fmla="*/ 45 h 59"/>
                  <a:gd name="T44" fmla="*/ 14 w 15"/>
                  <a:gd name="T45" fmla="*/ 49 h 59"/>
                  <a:gd name="T46" fmla="*/ 14 w 15"/>
                  <a:gd name="T47" fmla="*/ 51 h 59"/>
                  <a:gd name="T48" fmla="*/ 15 w 15"/>
                  <a:gd name="T49" fmla="*/ 55 h 59"/>
                  <a:gd name="T50" fmla="*/ 15 w 15"/>
                  <a:gd name="T51" fmla="*/ 57 h 59"/>
                  <a:gd name="T52" fmla="*/ 15 w 15"/>
                  <a:gd name="T53" fmla="*/ 58 h 59"/>
                  <a:gd name="T54" fmla="*/ 15 w 15"/>
                  <a:gd name="T55" fmla="*/ 59 h 59"/>
                  <a:gd name="T56" fmla="*/ 15 w 15"/>
                  <a:gd name="T57" fmla="*/ 59 h 59"/>
                  <a:gd name="T58" fmla="*/ 2 w 15"/>
                  <a:gd name="T59" fmla="*/ 58 h 59"/>
                  <a:gd name="T60" fmla="*/ 1 w 15"/>
                  <a:gd name="T61" fmla="*/ 57 h 59"/>
                  <a:gd name="T62" fmla="*/ 1 w 15"/>
                  <a:gd name="T63" fmla="*/ 54 h 59"/>
                  <a:gd name="T64" fmla="*/ 1 w 15"/>
                  <a:gd name="T65" fmla="*/ 50 h 59"/>
                  <a:gd name="T66" fmla="*/ 1 w 15"/>
                  <a:gd name="T67" fmla="*/ 48 h 59"/>
                  <a:gd name="T68" fmla="*/ 1 w 15"/>
                  <a:gd name="T69" fmla="*/ 45 h 59"/>
                  <a:gd name="T70" fmla="*/ 1 w 15"/>
                  <a:gd name="T71" fmla="*/ 42 h 59"/>
                  <a:gd name="T72" fmla="*/ 1 w 15"/>
                  <a:gd name="T73" fmla="*/ 40 h 59"/>
                  <a:gd name="T74" fmla="*/ 1 w 15"/>
                  <a:gd name="T75" fmla="*/ 38 h 59"/>
                  <a:gd name="T76" fmla="*/ 1 w 15"/>
                  <a:gd name="T77" fmla="*/ 36 h 59"/>
                  <a:gd name="T78" fmla="*/ 1 w 15"/>
                  <a:gd name="T79" fmla="*/ 34 h 59"/>
                  <a:gd name="T80" fmla="*/ 1 w 15"/>
                  <a:gd name="T81" fmla="*/ 32 h 59"/>
                  <a:gd name="T82" fmla="*/ 1 w 15"/>
                  <a:gd name="T83" fmla="*/ 28 h 59"/>
                  <a:gd name="T84" fmla="*/ 1 w 15"/>
                  <a:gd name="T85" fmla="*/ 26 h 59"/>
                  <a:gd name="T86" fmla="*/ 1 w 15"/>
                  <a:gd name="T87" fmla="*/ 24 h 59"/>
                  <a:gd name="T88" fmla="*/ 0 w 15"/>
                  <a:gd name="T89" fmla="*/ 21 h 59"/>
                  <a:gd name="T90" fmla="*/ 0 w 15"/>
                  <a:gd name="T91" fmla="*/ 19 h 59"/>
                  <a:gd name="T92" fmla="*/ 0 w 15"/>
                  <a:gd name="T93" fmla="*/ 16 h 59"/>
                  <a:gd name="T94" fmla="*/ 0 w 15"/>
                  <a:gd name="T95" fmla="*/ 14 h 59"/>
                  <a:gd name="T96" fmla="*/ 0 w 15"/>
                  <a:gd name="T97" fmla="*/ 11 h 59"/>
                  <a:gd name="T98" fmla="*/ 0 w 15"/>
                  <a:gd name="T99" fmla="*/ 7 h 59"/>
                  <a:gd name="T100" fmla="*/ 0 w 15"/>
                  <a:gd name="T101" fmla="*/ 4 h 59"/>
                  <a:gd name="T102" fmla="*/ 0 w 15"/>
                  <a:gd name="T103" fmla="*/ 2 h 59"/>
                  <a:gd name="T104" fmla="*/ 0 w 15"/>
                  <a:gd name="T105" fmla="*/ 2 h 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"/>
                  <a:gd name="T160" fmla="*/ 0 h 59"/>
                  <a:gd name="T161" fmla="*/ 15 w 15"/>
                  <a:gd name="T162" fmla="*/ 59 h 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" h="59">
                    <a:moveTo>
                      <a:pt x="0" y="2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3"/>
                    </a:lnTo>
                    <a:lnTo>
                      <a:pt x="14" y="45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5" y="55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4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20"/>
              <p:cNvSpPr>
                <a:spLocks/>
              </p:cNvSpPr>
              <p:nvPr/>
            </p:nvSpPr>
            <p:spPr bwMode="auto">
              <a:xfrm>
                <a:off x="854" y="2665"/>
                <a:ext cx="18" cy="371"/>
              </a:xfrm>
              <a:custGeom>
                <a:avLst/>
                <a:gdLst>
                  <a:gd name="T0" fmla="*/ 15 w 18"/>
                  <a:gd name="T1" fmla="*/ 1 h 371"/>
                  <a:gd name="T2" fmla="*/ 15 w 18"/>
                  <a:gd name="T3" fmla="*/ 9 h 371"/>
                  <a:gd name="T4" fmla="*/ 15 w 18"/>
                  <a:gd name="T5" fmla="*/ 19 h 371"/>
                  <a:gd name="T6" fmla="*/ 15 w 18"/>
                  <a:gd name="T7" fmla="*/ 29 h 371"/>
                  <a:gd name="T8" fmla="*/ 14 w 18"/>
                  <a:gd name="T9" fmla="*/ 38 h 371"/>
                  <a:gd name="T10" fmla="*/ 14 w 18"/>
                  <a:gd name="T11" fmla="*/ 46 h 371"/>
                  <a:gd name="T12" fmla="*/ 14 w 18"/>
                  <a:gd name="T13" fmla="*/ 57 h 371"/>
                  <a:gd name="T14" fmla="*/ 14 w 18"/>
                  <a:gd name="T15" fmla="*/ 68 h 371"/>
                  <a:gd name="T16" fmla="*/ 14 w 18"/>
                  <a:gd name="T17" fmla="*/ 80 h 371"/>
                  <a:gd name="T18" fmla="*/ 14 w 18"/>
                  <a:gd name="T19" fmla="*/ 94 h 371"/>
                  <a:gd name="T20" fmla="*/ 13 w 18"/>
                  <a:gd name="T21" fmla="*/ 108 h 371"/>
                  <a:gd name="T22" fmla="*/ 13 w 18"/>
                  <a:gd name="T23" fmla="*/ 123 h 371"/>
                  <a:gd name="T24" fmla="*/ 13 w 18"/>
                  <a:gd name="T25" fmla="*/ 136 h 371"/>
                  <a:gd name="T26" fmla="*/ 13 w 18"/>
                  <a:gd name="T27" fmla="*/ 147 h 371"/>
                  <a:gd name="T28" fmla="*/ 13 w 18"/>
                  <a:gd name="T29" fmla="*/ 159 h 371"/>
                  <a:gd name="T30" fmla="*/ 13 w 18"/>
                  <a:gd name="T31" fmla="*/ 172 h 371"/>
                  <a:gd name="T32" fmla="*/ 13 w 18"/>
                  <a:gd name="T33" fmla="*/ 186 h 371"/>
                  <a:gd name="T34" fmla="*/ 13 w 18"/>
                  <a:gd name="T35" fmla="*/ 202 h 371"/>
                  <a:gd name="T36" fmla="*/ 13 w 18"/>
                  <a:gd name="T37" fmla="*/ 217 h 371"/>
                  <a:gd name="T38" fmla="*/ 13 w 18"/>
                  <a:gd name="T39" fmla="*/ 233 h 371"/>
                  <a:gd name="T40" fmla="*/ 13 w 18"/>
                  <a:gd name="T41" fmla="*/ 250 h 371"/>
                  <a:gd name="T42" fmla="*/ 13 w 18"/>
                  <a:gd name="T43" fmla="*/ 267 h 371"/>
                  <a:gd name="T44" fmla="*/ 14 w 18"/>
                  <a:gd name="T45" fmla="*/ 282 h 371"/>
                  <a:gd name="T46" fmla="*/ 14 w 18"/>
                  <a:gd name="T47" fmla="*/ 300 h 371"/>
                  <a:gd name="T48" fmla="*/ 15 w 18"/>
                  <a:gd name="T49" fmla="*/ 316 h 371"/>
                  <a:gd name="T50" fmla="*/ 15 w 18"/>
                  <a:gd name="T51" fmla="*/ 333 h 371"/>
                  <a:gd name="T52" fmla="*/ 16 w 18"/>
                  <a:gd name="T53" fmla="*/ 348 h 371"/>
                  <a:gd name="T54" fmla="*/ 16 w 18"/>
                  <a:gd name="T55" fmla="*/ 363 h 371"/>
                  <a:gd name="T56" fmla="*/ 10 w 18"/>
                  <a:gd name="T57" fmla="*/ 370 h 371"/>
                  <a:gd name="T58" fmla="*/ 4 w 18"/>
                  <a:gd name="T59" fmla="*/ 367 h 371"/>
                  <a:gd name="T60" fmla="*/ 4 w 18"/>
                  <a:gd name="T61" fmla="*/ 358 h 371"/>
                  <a:gd name="T62" fmla="*/ 3 w 18"/>
                  <a:gd name="T63" fmla="*/ 349 h 371"/>
                  <a:gd name="T64" fmla="*/ 3 w 18"/>
                  <a:gd name="T65" fmla="*/ 340 h 371"/>
                  <a:gd name="T66" fmla="*/ 3 w 18"/>
                  <a:gd name="T67" fmla="*/ 330 h 371"/>
                  <a:gd name="T68" fmla="*/ 3 w 18"/>
                  <a:gd name="T69" fmla="*/ 320 h 371"/>
                  <a:gd name="T70" fmla="*/ 3 w 18"/>
                  <a:gd name="T71" fmla="*/ 311 h 371"/>
                  <a:gd name="T72" fmla="*/ 3 w 18"/>
                  <a:gd name="T73" fmla="*/ 301 h 371"/>
                  <a:gd name="T74" fmla="*/ 2 w 18"/>
                  <a:gd name="T75" fmla="*/ 291 h 371"/>
                  <a:gd name="T76" fmla="*/ 2 w 18"/>
                  <a:gd name="T77" fmla="*/ 280 h 371"/>
                  <a:gd name="T78" fmla="*/ 2 w 18"/>
                  <a:gd name="T79" fmla="*/ 271 h 371"/>
                  <a:gd name="T80" fmla="*/ 2 w 18"/>
                  <a:gd name="T81" fmla="*/ 260 h 371"/>
                  <a:gd name="T82" fmla="*/ 2 w 18"/>
                  <a:gd name="T83" fmla="*/ 250 h 371"/>
                  <a:gd name="T84" fmla="*/ 2 w 18"/>
                  <a:gd name="T85" fmla="*/ 240 h 371"/>
                  <a:gd name="T86" fmla="*/ 2 w 18"/>
                  <a:gd name="T87" fmla="*/ 231 h 371"/>
                  <a:gd name="T88" fmla="*/ 2 w 18"/>
                  <a:gd name="T89" fmla="*/ 221 h 371"/>
                  <a:gd name="T90" fmla="*/ 1 w 18"/>
                  <a:gd name="T91" fmla="*/ 207 h 371"/>
                  <a:gd name="T92" fmla="*/ 1 w 18"/>
                  <a:gd name="T93" fmla="*/ 187 h 371"/>
                  <a:gd name="T94" fmla="*/ 1 w 18"/>
                  <a:gd name="T95" fmla="*/ 169 h 371"/>
                  <a:gd name="T96" fmla="*/ 1 w 18"/>
                  <a:gd name="T97" fmla="*/ 150 h 371"/>
                  <a:gd name="T98" fmla="*/ 0 w 18"/>
                  <a:gd name="T99" fmla="*/ 132 h 371"/>
                  <a:gd name="T100" fmla="*/ 0 w 18"/>
                  <a:gd name="T101" fmla="*/ 115 h 371"/>
                  <a:gd name="T102" fmla="*/ 0 w 18"/>
                  <a:gd name="T103" fmla="*/ 98 h 371"/>
                  <a:gd name="T104" fmla="*/ 0 w 18"/>
                  <a:gd name="T105" fmla="*/ 82 h 371"/>
                  <a:gd name="T106" fmla="*/ 0 w 18"/>
                  <a:gd name="T107" fmla="*/ 67 h 371"/>
                  <a:gd name="T108" fmla="*/ 0 w 18"/>
                  <a:gd name="T109" fmla="*/ 54 h 371"/>
                  <a:gd name="T110" fmla="*/ 0 w 18"/>
                  <a:gd name="T111" fmla="*/ 42 h 371"/>
                  <a:gd name="T112" fmla="*/ 0 w 18"/>
                  <a:gd name="T113" fmla="*/ 32 h 371"/>
                  <a:gd name="T114" fmla="*/ 0 w 18"/>
                  <a:gd name="T115" fmla="*/ 23 h 371"/>
                  <a:gd name="T116" fmla="*/ 0 w 18"/>
                  <a:gd name="T117" fmla="*/ 15 h 371"/>
                  <a:gd name="T118" fmla="*/ 0 w 18"/>
                  <a:gd name="T119" fmla="*/ 10 h 3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"/>
                  <a:gd name="T181" fmla="*/ 0 h 371"/>
                  <a:gd name="T182" fmla="*/ 18 w 18"/>
                  <a:gd name="T183" fmla="*/ 371 h 3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" h="371">
                    <a:moveTo>
                      <a:pt x="0" y="1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5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4" y="84"/>
                    </a:lnTo>
                    <a:lnTo>
                      <a:pt x="14" y="87"/>
                    </a:lnTo>
                    <a:lnTo>
                      <a:pt x="14" y="90"/>
                    </a:lnTo>
                    <a:lnTo>
                      <a:pt x="14" y="94"/>
                    </a:lnTo>
                    <a:lnTo>
                      <a:pt x="14" y="98"/>
                    </a:lnTo>
                    <a:lnTo>
                      <a:pt x="14" y="101"/>
                    </a:lnTo>
                    <a:lnTo>
                      <a:pt x="13" y="104"/>
                    </a:lnTo>
                    <a:lnTo>
                      <a:pt x="13" y="108"/>
                    </a:lnTo>
                    <a:lnTo>
                      <a:pt x="13" y="111"/>
                    </a:lnTo>
                    <a:lnTo>
                      <a:pt x="13" y="116"/>
                    </a:lnTo>
                    <a:lnTo>
                      <a:pt x="13" y="119"/>
                    </a:lnTo>
                    <a:lnTo>
                      <a:pt x="13" y="123"/>
                    </a:lnTo>
                    <a:lnTo>
                      <a:pt x="13" y="127"/>
                    </a:lnTo>
                    <a:lnTo>
                      <a:pt x="13" y="131"/>
                    </a:lnTo>
                    <a:lnTo>
                      <a:pt x="13" y="133"/>
                    </a:lnTo>
                    <a:lnTo>
                      <a:pt x="13" y="136"/>
                    </a:lnTo>
                    <a:lnTo>
                      <a:pt x="13" y="139"/>
                    </a:lnTo>
                    <a:lnTo>
                      <a:pt x="13" y="142"/>
                    </a:lnTo>
                    <a:lnTo>
                      <a:pt x="13" y="144"/>
                    </a:lnTo>
                    <a:lnTo>
                      <a:pt x="13" y="147"/>
                    </a:lnTo>
                    <a:lnTo>
                      <a:pt x="13" y="149"/>
                    </a:lnTo>
                    <a:lnTo>
                      <a:pt x="13" y="152"/>
                    </a:lnTo>
                    <a:lnTo>
                      <a:pt x="13" y="155"/>
                    </a:lnTo>
                    <a:lnTo>
                      <a:pt x="13" y="159"/>
                    </a:lnTo>
                    <a:lnTo>
                      <a:pt x="13" y="162"/>
                    </a:lnTo>
                    <a:lnTo>
                      <a:pt x="13" y="166"/>
                    </a:lnTo>
                    <a:lnTo>
                      <a:pt x="13" y="169"/>
                    </a:lnTo>
                    <a:lnTo>
                      <a:pt x="13" y="172"/>
                    </a:lnTo>
                    <a:lnTo>
                      <a:pt x="13" y="175"/>
                    </a:lnTo>
                    <a:lnTo>
                      <a:pt x="13" y="180"/>
                    </a:lnTo>
                    <a:lnTo>
                      <a:pt x="13" y="183"/>
                    </a:lnTo>
                    <a:lnTo>
                      <a:pt x="13" y="186"/>
                    </a:lnTo>
                    <a:lnTo>
                      <a:pt x="13" y="190"/>
                    </a:lnTo>
                    <a:lnTo>
                      <a:pt x="13" y="194"/>
                    </a:lnTo>
                    <a:lnTo>
                      <a:pt x="13" y="197"/>
                    </a:lnTo>
                    <a:lnTo>
                      <a:pt x="13" y="202"/>
                    </a:lnTo>
                    <a:lnTo>
                      <a:pt x="13" y="205"/>
                    </a:lnTo>
                    <a:lnTo>
                      <a:pt x="13" y="209"/>
                    </a:lnTo>
                    <a:lnTo>
                      <a:pt x="13" y="213"/>
                    </a:lnTo>
                    <a:lnTo>
                      <a:pt x="13" y="217"/>
                    </a:lnTo>
                    <a:lnTo>
                      <a:pt x="13" y="220"/>
                    </a:lnTo>
                    <a:lnTo>
                      <a:pt x="13" y="225"/>
                    </a:lnTo>
                    <a:lnTo>
                      <a:pt x="13" y="229"/>
                    </a:lnTo>
                    <a:lnTo>
                      <a:pt x="13" y="233"/>
                    </a:lnTo>
                    <a:lnTo>
                      <a:pt x="13" y="237"/>
                    </a:lnTo>
                    <a:lnTo>
                      <a:pt x="13" y="241"/>
                    </a:lnTo>
                    <a:lnTo>
                      <a:pt x="13" y="246"/>
                    </a:lnTo>
                    <a:lnTo>
                      <a:pt x="13" y="250"/>
                    </a:lnTo>
                    <a:lnTo>
                      <a:pt x="13" y="254"/>
                    </a:lnTo>
                    <a:lnTo>
                      <a:pt x="13" y="258"/>
                    </a:lnTo>
                    <a:lnTo>
                      <a:pt x="13" y="261"/>
                    </a:lnTo>
                    <a:lnTo>
                      <a:pt x="13" y="267"/>
                    </a:lnTo>
                    <a:lnTo>
                      <a:pt x="13" y="270"/>
                    </a:lnTo>
                    <a:lnTo>
                      <a:pt x="14" y="275"/>
                    </a:lnTo>
                    <a:lnTo>
                      <a:pt x="14" y="278"/>
                    </a:lnTo>
                    <a:lnTo>
                      <a:pt x="14" y="282"/>
                    </a:lnTo>
                    <a:lnTo>
                      <a:pt x="14" y="286"/>
                    </a:lnTo>
                    <a:lnTo>
                      <a:pt x="14" y="291"/>
                    </a:lnTo>
                    <a:lnTo>
                      <a:pt x="14" y="295"/>
                    </a:lnTo>
                    <a:lnTo>
                      <a:pt x="14" y="300"/>
                    </a:lnTo>
                    <a:lnTo>
                      <a:pt x="14" y="303"/>
                    </a:lnTo>
                    <a:lnTo>
                      <a:pt x="15" y="308"/>
                    </a:lnTo>
                    <a:lnTo>
                      <a:pt x="15" y="312"/>
                    </a:lnTo>
                    <a:lnTo>
                      <a:pt x="15" y="316"/>
                    </a:lnTo>
                    <a:lnTo>
                      <a:pt x="15" y="320"/>
                    </a:lnTo>
                    <a:lnTo>
                      <a:pt x="15" y="324"/>
                    </a:lnTo>
                    <a:lnTo>
                      <a:pt x="15" y="328"/>
                    </a:lnTo>
                    <a:lnTo>
                      <a:pt x="15" y="333"/>
                    </a:lnTo>
                    <a:lnTo>
                      <a:pt x="15" y="336"/>
                    </a:lnTo>
                    <a:lnTo>
                      <a:pt x="16" y="340"/>
                    </a:lnTo>
                    <a:lnTo>
                      <a:pt x="16" y="344"/>
                    </a:lnTo>
                    <a:lnTo>
                      <a:pt x="16" y="348"/>
                    </a:lnTo>
                    <a:lnTo>
                      <a:pt x="16" y="351"/>
                    </a:lnTo>
                    <a:lnTo>
                      <a:pt x="16" y="356"/>
                    </a:lnTo>
                    <a:lnTo>
                      <a:pt x="16" y="359"/>
                    </a:lnTo>
                    <a:lnTo>
                      <a:pt x="16" y="363"/>
                    </a:lnTo>
                    <a:lnTo>
                      <a:pt x="16" y="367"/>
                    </a:lnTo>
                    <a:lnTo>
                      <a:pt x="18" y="370"/>
                    </a:lnTo>
                    <a:lnTo>
                      <a:pt x="13" y="370"/>
                    </a:lnTo>
                    <a:lnTo>
                      <a:pt x="10" y="370"/>
                    </a:lnTo>
                    <a:lnTo>
                      <a:pt x="7" y="370"/>
                    </a:lnTo>
                    <a:lnTo>
                      <a:pt x="4" y="371"/>
                    </a:lnTo>
                    <a:lnTo>
                      <a:pt x="4" y="369"/>
                    </a:lnTo>
                    <a:lnTo>
                      <a:pt x="4" y="367"/>
                    </a:lnTo>
                    <a:lnTo>
                      <a:pt x="4" y="364"/>
                    </a:lnTo>
                    <a:lnTo>
                      <a:pt x="4" y="362"/>
                    </a:lnTo>
                    <a:lnTo>
                      <a:pt x="4" y="360"/>
                    </a:lnTo>
                    <a:lnTo>
                      <a:pt x="4" y="358"/>
                    </a:lnTo>
                    <a:lnTo>
                      <a:pt x="4" y="356"/>
                    </a:lnTo>
                    <a:lnTo>
                      <a:pt x="4" y="354"/>
                    </a:lnTo>
                    <a:lnTo>
                      <a:pt x="3" y="351"/>
                    </a:lnTo>
                    <a:lnTo>
                      <a:pt x="3" y="349"/>
                    </a:lnTo>
                    <a:lnTo>
                      <a:pt x="3" y="346"/>
                    </a:lnTo>
                    <a:lnTo>
                      <a:pt x="3" y="344"/>
                    </a:lnTo>
                    <a:lnTo>
                      <a:pt x="3" y="342"/>
                    </a:lnTo>
                    <a:lnTo>
                      <a:pt x="3" y="340"/>
                    </a:lnTo>
                    <a:lnTo>
                      <a:pt x="3" y="338"/>
                    </a:lnTo>
                    <a:lnTo>
                      <a:pt x="3" y="335"/>
                    </a:lnTo>
                    <a:lnTo>
                      <a:pt x="3" y="333"/>
                    </a:lnTo>
                    <a:lnTo>
                      <a:pt x="3" y="330"/>
                    </a:lnTo>
                    <a:lnTo>
                      <a:pt x="3" y="327"/>
                    </a:lnTo>
                    <a:lnTo>
                      <a:pt x="3" y="325"/>
                    </a:lnTo>
                    <a:lnTo>
                      <a:pt x="3" y="322"/>
                    </a:lnTo>
                    <a:lnTo>
                      <a:pt x="3" y="320"/>
                    </a:lnTo>
                    <a:lnTo>
                      <a:pt x="3" y="318"/>
                    </a:lnTo>
                    <a:lnTo>
                      <a:pt x="3" y="316"/>
                    </a:lnTo>
                    <a:lnTo>
                      <a:pt x="3" y="313"/>
                    </a:lnTo>
                    <a:lnTo>
                      <a:pt x="3" y="311"/>
                    </a:lnTo>
                    <a:lnTo>
                      <a:pt x="3" y="308"/>
                    </a:lnTo>
                    <a:lnTo>
                      <a:pt x="3" y="305"/>
                    </a:lnTo>
                    <a:lnTo>
                      <a:pt x="3" y="303"/>
                    </a:lnTo>
                    <a:lnTo>
                      <a:pt x="3" y="301"/>
                    </a:lnTo>
                    <a:lnTo>
                      <a:pt x="3" y="298"/>
                    </a:lnTo>
                    <a:lnTo>
                      <a:pt x="3" y="296"/>
                    </a:lnTo>
                    <a:lnTo>
                      <a:pt x="2" y="294"/>
                    </a:lnTo>
                    <a:lnTo>
                      <a:pt x="2" y="291"/>
                    </a:lnTo>
                    <a:lnTo>
                      <a:pt x="2" y="289"/>
                    </a:lnTo>
                    <a:lnTo>
                      <a:pt x="2" y="285"/>
                    </a:lnTo>
                    <a:lnTo>
                      <a:pt x="2" y="283"/>
                    </a:lnTo>
                    <a:lnTo>
                      <a:pt x="2" y="280"/>
                    </a:lnTo>
                    <a:lnTo>
                      <a:pt x="2" y="278"/>
                    </a:lnTo>
                    <a:lnTo>
                      <a:pt x="2" y="276"/>
                    </a:lnTo>
                    <a:lnTo>
                      <a:pt x="2" y="273"/>
                    </a:lnTo>
                    <a:lnTo>
                      <a:pt x="2" y="271"/>
                    </a:lnTo>
                    <a:lnTo>
                      <a:pt x="2" y="268"/>
                    </a:lnTo>
                    <a:lnTo>
                      <a:pt x="2" y="265"/>
                    </a:lnTo>
                    <a:lnTo>
                      <a:pt x="2" y="262"/>
                    </a:lnTo>
                    <a:lnTo>
                      <a:pt x="2" y="260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2" y="253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2" y="246"/>
                    </a:lnTo>
                    <a:lnTo>
                      <a:pt x="2" y="242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2" y="235"/>
                    </a:lnTo>
                    <a:lnTo>
                      <a:pt x="2" y="233"/>
                    </a:lnTo>
                    <a:lnTo>
                      <a:pt x="2" y="231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2" y="218"/>
                    </a:lnTo>
                    <a:lnTo>
                      <a:pt x="2" y="216"/>
                    </a:lnTo>
                    <a:lnTo>
                      <a:pt x="1" y="211"/>
                    </a:lnTo>
                    <a:lnTo>
                      <a:pt x="1" y="207"/>
                    </a:lnTo>
                    <a:lnTo>
                      <a:pt x="1" y="202"/>
                    </a:lnTo>
                    <a:lnTo>
                      <a:pt x="1" y="197"/>
                    </a:lnTo>
                    <a:lnTo>
                      <a:pt x="1" y="192"/>
                    </a:lnTo>
                    <a:lnTo>
                      <a:pt x="1" y="187"/>
                    </a:lnTo>
                    <a:lnTo>
                      <a:pt x="1" y="183"/>
                    </a:lnTo>
                    <a:lnTo>
                      <a:pt x="1" y="178"/>
                    </a:lnTo>
                    <a:lnTo>
                      <a:pt x="1" y="173"/>
                    </a:lnTo>
                    <a:lnTo>
                      <a:pt x="1" y="169"/>
                    </a:lnTo>
                    <a:lnTo>
                      <a:pt x="1" y="164"/>
                    </a:lnTo>
                    <a:lnTo>
                      <a:pt x="1" y="160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1" y="146"/>
                    </a:lnTo>
                    <a:lnTo>
                      <a:pt x="1" y="142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21"/>
              <p:cNvSpPr>
                <a:spLocks/>
              </p:cNvSpPr>
              <p:nvPr/>
            </p:nvSpPr>
            <p:spPr bwMode="auto">
              <a:xfrm>
                <a:off x="1254" y="2679"/>
                <a:ext cx="18" cy="116"/>
              </a:xfrm>
              <a:custGeom>
                <a:avLst/>
                <a:gdLst>
                  <a:gd name="T0" fmla="*/ 10 w 18"/>
                  <a:gd name="T1" fmla="*/ 0 h 116"/>
                  <a:gd name="T2" fmla="*/ 14 w 18"/>
                  <a:gd name="T3" fmla="*/ 40 h 116"/>
                  <a:gd name="T4" fmla="*/ 18 w 18"/>
                  <a:gd name="T5" fmla="*/ 96 h 116"/>
                  <a:gd name="T6" fmla="*/ 5 w 18"/>
                  <a:gd name="T7" fmla="*/ 116 h 116"/>
                  <a:gd name="T8" fmla="*/ 4 w 18"/>
                  <a:gd name="T9" fmla="*/ 72 h 116"/>
                  <a:gd name="T10" fmla="*/ 0 w 18"/>
                  <a:gd name="T11" fmla="*/ 29 h 116"/>
                  <a:gd name="T12" fmla="*/ 10 w 18"/>
                  <a:gd name="T13" fmla="*/ 0 h 116"/>
                  <a:gd name="T14" fmla="*/ 10 w 18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16"/>
                  <a:gd name="T26" fmla="*/ 18 w 18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16">
                    <a:moveTo>
                      <a:pt x="10" y="0"/>
                    </a:moveTo>
                    <a:lnTo>
                      <a:pt x="14" y="40"/>
                    </a:lnTo>
                    <a:lnTo>
                      <a:pt x="18" y="96"/>
                    </a:lnTo>
                    <a:lnTo>
                      <a:pt x="5" y="116"/>
                    </a:lnTo>
                    <a:lnTo>
                      <a:pt x="4" y="72"/>
                    </a:lnTo>
                    <a:lnTo>
                      <a:pt x="0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22"/>
              <p:cNvSpPr>
                <a:spLocks/>
              </p:cNvSpPr>
              <p:nvPr/>
            </p:nvSpPr>
            <p:spPr bwMode="auto">
              <a:xfrm>
                <a:off x="1299" y="2678"/>
                <a:ext cx="20" cy="158"/>
              </a:xfrm>
              <a:custGeom>
                <a:avLst/>
                <a:gdLst>
                  <a:gd name="T0" fmla="*/ 14 w 20"/>
                  <a:gd name="T1" fmla="*/ 0 h 158"/>
                  <a:gd name="T2" fmla="*/ 18 w 20"/>
                  <a:gd name="T3" fmla="*/ 43 h 158"/>
                  <a:gd name="T4" fmla="*/ 20 w 20"/>
                  <a:gd name="T5" fmla="*/ 89 h 158"/>
                  <a:gd name="T6" fmla="*/ 17 w 20"/>
                  <a:gd name="T7" fmla="*/ 143 h 158"/>
                  <a:gd name="T8" fmla="*/ 0 w 20"/>
                  <a:gd name="T9" fmla="*/ 158 h 158"/>
                  <a:gd name="T10" fmla="*/ 3 w 20"/>
                  <a:gd name="T11" fmla="*/ 102 h 158"/>
                  <a:gd name="T12" fmla="*/ 4 w 20"/>
                  <a:gd name="T13" fmla="*/ 32 h 158"/>
                  <a:gd name="T14" fmla="*/ 14 w 20"/>
                  <a:gd name="T15" fmla="*/ 0 h 158"/>
                  <a:gd name="T16" fmla="*/ 14 w 20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58"/>
                  <a:gd name="T29" fmla="*/ 20 w 20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58">
                    <a:moveTo>
                      <a:pt x="14" y="0"/>
                    </a:moveTo>
                    <a:lnTo>
                      <a:pt x="18" y="43"/>
                    </a:lnTo>
                    <a:lnTo>
                      <a:pt x="20" y="89"/>
                    </a:lnTo>
                    <a:lnTo>
                      <a:pt x="17" y="143"/>
                    </a:lnTo>
                    <a:lnTo>
                      <a:pt x="0" y="158"/>
                    </a:lnTo>
                    <a:lnTo>
                      <a:pt x="3" y="102"/>
                    </a:lnTo>
                    <a:lnTo>
                      <a:pt x="4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23"/>
              <p:cNvSpPr>
                <a:spLocks/>
              </p:cNvSpPr>
              <p:nvPr/>
            </p:nvSpPr>
            <p:spPr bwMode="auto">
              <a:xfrm>
                <a:off x="337" y="2834"/>
                <a:ext cx="95" cy="233"/>
              </a:xfrm>
              <a:custGeom>
                <a:avLst/>
                <a:gdLst>
                  <a:gd name="T0" fmla="*/ 0 w 95"/>
                  <a:gd name="T1" fmla="*/ 51 h 233"/>
                  <a:gd name="T2" fmla="*/ 13 w 95"/>
                  <a:gd name="T3" fmla="*/ 65 h 233"/>
                  <a:gd name="T4" fmla="*/ 27 w 95"/>
                  <a:gd name="T5" fmla="*/ 47 h 233"/>
                  <a:gd name="T6" fmla="*/ 47 w 95"/>
                  <a:gd name="T7" fmla="*/ 27 h 233"/>
                  <a:gd name="T8" fmla="*/ 74 w 95"/>
                  <a:gd name="T9" fmla="*/ 5 h 233"/>
                  <a:gd name="T10" fmla="*/ 82 w 95"/>
                  <a:gd name="T11" fmla="*/ 0 h 233"/>
                  <a:gd name="T12" fmla="*/ 88 w 95"/>
                  <a:gd name="T13" fmla="*/ 60 h 233"/>
                  <a:gd name="T14" fmla="*/ 92 w 95"/>
                  <a:gd name="T15" fmla="*/ 142 h 233"/>
                  <a:gd name="T16" fmla="*/ 95 w 95"/>
                  <a:gd name="T17" fmla="*/ 233 h 233"/>
                  <a:gd name="T18" fmla="*/ 2 w 95"/>
                  <a:gd name="T19" fmla="*/ 233 h 233"/>
                  <a:gd name="T20" fmla="*/ 0 w 95"/>
                  <a:gd name="T21" fmla="*/ 120 h 233"/>
                  <a:gd name="T22" fmla="*/ 0 w 95"/>
                  <a:gd name="T23" fmla="*/ 51 h 233"/>
                  <a:gd name="T24" fmla="*/ 0 w 95"/>
                  <a:gd name="T25" fmla="*/ 51 h 2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5"/>
                  <a:gd name="T40" fmla="*/ 0 h 233"/>
                  <a:gd name="T41" fmla="*/ 95 w 95"/>
                  <a:gd name="T42" fmla="*/ 233 h 2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5" h="233">
                    <a:moveTo>
                      <a:pt x="0" y="51"/>
                    </a:moveTo>
                    <a:lnTo>
                      <a:pt x="13" y="65"/>
                    </a:lnTo>
                    <a:lnTo>
                      <a:pt x="27" y="47"/>
                    </a:lnTo>
                    <a:lnTo>
                      <a:pt x="47" y="27"/>
                    </a:lnTo>
                    <a:lnTo>
                      <a:pt x="74" y="5"/>
                    </a:lnTo>
                    <a:lnTo>
                      <a:pt x="82" y="0"/>
                    </a:lnTo>
                    <a:lnTo>
                      <a:pt x="88" y="60"/>
                    </a:lnTo>
                    <a:lnTo>
                      <a:pt x="92" y="142"/>
                    </a:lnTo>
                    <a:lnTo>
                      <a:pt x="95" y="233"/>
                    </a:lnTo>
                    <a:lnTo>
                      <a:pt x="2" y="233"/>
                    </a:lnTo>
                    <a:lnTo>
                      <a:pt x="0" y="12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24"/>
              <p:cNvSpPr>
                <a:spLocks/>
              </p:cNvSpPr>
              <p:nvPr/>
            </p:nvSpPr>
            <p:spPr bwMode="auto">
              <a:xfrm>
                <a:off x="338" y="2382"/>
                <a:ext cx="180" cy="58"/>
              </a:xfrm>
              <a:custGeom>
                <a:avLst/>
                <a:gdLst>
                  <a:gd name="T0" fmla="*/ 0 w 180"/>
                  <a:gd name="T1" fmla="*/ 2 h 58"/>
                  <a:gd name="T2" fmla="*/ 178 w 180"/>
                  <a:gd name="T3" fmla="*/ 0 h 58"/>
                  <a:gd name="T4" fmla="*/ 180 w 180"/>
                  <a:gd name="T5" fmla="*/ 11 h 58"/>
                  <a:gd name="T6" fmla="*/ 134 w 180"/>
                  <a:gd name="T7" fmla="*/ 12 h 58"/>
                  <a:gd name="T8" fmla="*/ 134 w 180"/>
                  <a:gd name="T9" fmla="*/ 58 h 58"/>
                  <a:gd name="T10" fmla="*/ 128 w 180"/>
                  <a:gd name="T11" fmla="*/ 58 h 58"/>
                  <a:gd name="T12" fmla="*/ 126 w 180"/>
                  <a:gd name="T13" fmla="*/ 10 h 58"/>
                  <a:gd name="T14" fmla="*/ 59 w 180"/>
                  <a:gd name="T15" fmla="*/ 10 h 58"/>
                  <a:gd name="T16" fmla="*/ 58 w 180"/>
                  <a:gd name="T17" fmla="*/ 54 h 58"/>
                  <a:gd name="T18" fmla="*/ 50 w 180"/>
                  <a:gd name="T19" fmla="*/ 54 h 58"/>
                  <a:gd name="T20" fmla="*/ 47 w 180"/>
                  <a:gd name="T21" fmla="*/ 13 h 58"/>
                  <a:gd name="T22" fmla="*/ 1 w 180"/>
                  <a:gd name="T23" fmla="*/ 12 h 58"/>
                  <a:gd name="T24" fmla="*/ 0 w 180"/>
                  <a:gd name="T25" fmla="*/ 2 h 58"/>
                  <a:gd name="T26" fmla="*/ 0 w 180"/>
                  <a:gd name="T27" fmla="*/ 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58"/>
                  <a:gd name="T44" fmla="*/ 180 w 180"/>
                  <a:gd name="T45" fmla="*/ 58 h 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58">
                    <a:moveTo>
                      <a:pt x="0" y="2"/>
                    </a:moveTo>
                    <a:lnTo>
                      <a:pt x="178" y="0"/>
                    </a:lnTo>
                    <a:lnTo>
                      <a:pt x="180" y="11"/>
                    </a:lnTo>
                    <a:lnTo>
                      <a:pt x="134" y="12"/>
                    </a:lnTo>
                    <a:lnTo>
                      <a:pt x="134" y="58"/>
                    </a:lnTo>
                    <a:lnTo>
                      <a:pt x="128" y="58"/>
                    </a:lnTo>
                    <a:lnTo>
                      <a:pt x="126" y="10"/>
                    </a:lnTo>
                    <a:lnTo>
                      <a:pt x="59" y="10"/>
                    </a:lnTo>
                    <a:lnTo>
                      <a:pt x="58" y="54"/>
                    </a:lnTo>
                    <a:lnTo>
                      <a:pt x="50" y="54"/>
                    </a:lnTo>
                    <a:lnTo>
                      <a:pt x="47" y="13"/>
                    </a:lnTo>
                    <a:lnTo>
                      <a:pt x="1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25"/>
              <p:cNvSpPr>
                <a:spLocks/>
              </p:cNvSpPr>
              <p:nvPr/>
            </p:nvSpPr>
            <p:spPr bwMode="auto">
              <a:xfrm>
                <a:off x="341" y="2431"/>
                <a:ext cx="179" cy="297"/>
              </a:xfrm>
              <a:custGeom>
                <a:avLst/>
                <a:gdLst>
                  <a:gd name="T0" fmla="*/ 1 w 179"/>
                  <a:gd name="T1" fmla="*/ 0 h 297"/>
                  <a:gd name="T2" fmla="*/ 179 w 179"/>
                  <a:gd name="T3" fmla="*/ 0 h 297"/>
                  <a:gd name="T4" fmla="*/ 179 w 179"/>
                  <a:gd name="T5" fmla="*/ 27 h 297"/>
                  <a:gd name="T6" fmla="*/ 174 w 179"/>
                  <a:gd name="T7" fmla="*/ 52 h 297"/>
                  <a:gd name="T8" fmla="*/ 168 w 179"/>
                  <a:gd name="T9" fmla="*/ 74 h 297"/>
                  <a:gd name="T10" fmla="*/ 157 w 179"/>
                  <a:gd name="T11" fmla="*/ 94 h 297"/>
                  <a:gd name="T12" fmla="*/ 141 w 179"/>
                  <a:gd name="T13" fmla="*/ 114 h 297"/>
                  <a:gd name="T14" fmla="*/ 120 w 179"/>
                  <a:gd name="T15" fmla="*/ 128 h 297"/>
                  <a:gd name="T16" fmla="*/ 96 w 179"/>
                  <a:gd name="T17" fmla="*/ 140 h 297"/>
                  <a:gd name="T18" fmla="*/ 65 w 179"/>
                  <a:gd name="T19" fmla="*/ 145 h 297"/>
                  <a:gd name="T20" fmla="*/ 40 w 179"/>
                  <a:gd name="T21" fmla="*/ 146 h 297"/>
                  <a:gd name="T22" fmla="*/ 23 w 179"/>
                  <a:gd name="T23" fmla="*/ 145 h 297"/>
                  <a:gd name="T24" fmla="*/ 38 w 179"/>
                  <a:gd name="T25" fmla="*/ 183 h 297"/>
                  <a:gd name="T26" fmla="*/ 48 w 179"/>
                  <a:gd name="T27" fmla="*/ 218 h 297"/>
                  <a:gd name="T28" fmla="*/ 55 w 179"/>
                  <a:gd name="T29" fmla="*/ 249 h 297"/>
                  <a:gd name="T30" fmla="*/ 57 w 179"/>
                  <a:gd name="T31" fmla="*/ 274 h 297"/>
                  <a:gd name="T32" fmla="*/ 31 w 179"/>
                  <a:gd name="T33" fmla="*/ 281 h 297"/>
                  <a:gd name="T34" fmla="*/ 11 w 179"/>
                  <a:gd name="T35" fmla="*/ 291 h 297"/>
                  <a:gd name="T36" fmla="*/ 0 w 179"/>
                  <a:gd name="T37" fmla="*/ 297 h 297"/>
                  <a:gd name="T38" fmla="*/ 0 w 179"/>
                  <a:gd name="T39" fmla="*/ 185 h 297"/>
                  <a:gd name="T40" fmla="*/ 1 w 179"/>
                  <a:gd name="T41" fmla="*/ 0 h 297"/>
                  <a:gd name="T42" fmla="*/ 1 w 179"/>
                  <a:gd name="T43" fmla="*/ 0 h 2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9"/>
                  <a:gd name="T67" fmla="*/ 0 h 297"/>
                  <a:gd name="T68" fmla="*/ 179 w 179"/>
                  <a:gd name="T69" fmla="*/ 297 h 2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9" h="297">
                    <a:moveTo>
                      <a:pt x="1" y="0"/>
                    </a:moveTo>
                    <a:lnTo>
                      <a:pt x="179" y="0"/>
                    </a:lnTo>
                    <a:lnTo>
                      <a:pt x="179" y="27"/>
                    </a:lnTo>
                    <a:lnTo>
                      <a:pt x="174" y="52"/>
                    </a:lnTo>
                    <a:lnTo>
                      <a:pt x="168" y="74"/>
                    </a:lnTo>
                    <a:lnTo>
                      <a:pt x="157" y="94"/>
                    </a:lnTo>
                    <a:lnTo>
                      <a:pt x="141" y="114"/>
                    </a:lnTo>
                    <a:lnTo>
                      <a:pt x="120" y="128"/>
                    </a:lnTo>
                    <a:lnTo>
                      <a:pt x="96" y="140"/>
                    </a:lnTo>
                    <a:lnTo>
                      <a:pt x="65" y="145"/>
                    </a:lnTo>
                    <a:lnTo>
                      <a:pt x="40" y="146"/>
                    </a:lnTo>
                    <a:lnTo>
                      <a:pt x="23" y="145"/>
                    </a:lnTo>
                    <a:lnTo>
                      <a:pt x="38" y="183"/>
                    </a:lnTo>
                    <a:lnTo>
                      <a:pt x="48" y="218"/>
                    </a:lnTo>
                    <a:lnTo>
                      <a:pt x="55" y="249"/>
                    </a:lnTo>
                    <a:lnTo>
                      <a:pt x="57" y="274"/>
                    </a:lnTo>
                    <a:lnTo>
                      <a:pt x="31" y="281"/>
                    </a:lnTo>
                    <a:lnTo>
                      <a:pt x="11" y="291"/>
                    </a:lnTo>
                    <a:lnTo>
                      <a:pt x="0" y="297"/>
                    </a:lnTo>
                    <a:lnTo>
                      <a:pt x="0" y="1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26"/>
              <p:cNvSpPr>
                <a:spLocks/>
              </p:cNvSpPr>
              <p:nvPr/>
            </p:nvSpPr>
            <p:spPr bwMode="auto">
              <a:xfrm>
                <a:off x="660" y="2129"/>
                <a:ext cx="302" cy="173"/>
              </a:xfrm>
              <a:custGeom>
                <a:avLst/>
                <a:gdLst>
                  <a:gd name="T0" fmla="*/ 0 w 302"/>
                  <a:gd name="T1" fmla="*/ 8 h 173"/>
                  <a:gd name="T2" fmla="*/ 17 w 302"/>
                  <a:gd name="T3" fmla="*/ 0 h 173"/>
                  <a:gd name="T4" fmla="*/ 23 w 302"/>
                  <a:gd name="T5" fmla="*/ 18 h 173"/>
                  <a:gd name="T6" fmla="*/ 40 w 302"/>
                  <a:gd name="T7" fmla="*/ 48 h 173"/>
                  <a:gd name="T8" fmla="*/ 62 w 302"/>
                  <a:gd name="T9" fmla="*/ 74 h 173"/>
                  <a:gd name="T10" fmla="*/ 92 w 302"/>
                  <a:gd name="T11" fmla="*/ 101 h 173"/>
                  <a:gd name="T12" fmla="*/ 135 w 302"/>
                  <a:gd name="T13" fmla="*/ 122 h 173"/>
                  <a:gd name="T14" fmla="*/ 178 w 302"/>
                  <a:gd name="T15" fmla="*/ 136 h 173"/>
                  <a:gd name="T16" fmla="*/ 222 w 302"/>
                  <a:gd name="T17" fmla="*/ 143 h 173"/>
                  <a:gd name="T18" fmla="*/ 270 w 302"/>
                  <a:gd name="T19" fmla="*/ 149 h 173"/>
                  <a:gd name="T20" fmla="*/ 302 w 302"/>
                  <a:gd name="T21" fmla="*/ 149 h 173"/>
                  <a:gd name="T22" fmla="*/ 302 w 302"/>
                  <a:gd name="T23" fmla="*/ 172 h 173"/>
                  <a:gd name="T24" fmla="*/ 266 w 302"/>
                  <a:gd name="T25" fmla="*/ 173 h 173"/>
                  <a:gd name="T26" fmla="*/ 219 w 302"/>
                  <a:gd name="T27" fmla="*/ 170 h 173"/>
                  <a:gd name="T28" fmla="*/ 175 w 302"/>
                  <a:gd name="T29" fmla="*/ 162 h 173"/>
                  <a:gd name="T30" fmla="*/ 122 w 302"/>
                  <a:gd name="T31" fmla="*/ 146 h 173"/>
                  <a:gd name="T32" fmla="*/ 89 w 302"/>
                  <a:gd name="T33" fmla="*/ 127 h 173"/>
                  <a:gd name="T34" fmla="*/ 56 w 302"/>
                  <a:gd name="T35" fmla="*/ 99 h 173"/>
                  <a:gd name="T36" fmla="*/ 30 w 302"/>
                  <a:gd name="T37" fmla="*/ 69 h 173"/>
                  <a:gd name="T38" fmla="*/ 10 w 302"/>
                  <a:gd name="T39" fmla="*/ 33 h 173"/>
                  <a:gd name="T40" fmla="*/ 0 w 302"/>
                  <a:gd name="T41" fmla="*/ 8 h 173"/>
                  <a:gd name="T42" fmla="*/ 0 w 302"/>
                  <a:gd name="T43" fmla="*/ 8 h 1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2"/>
                  <a:gd name="T67" fmla="*/ 0 h 173"/>
                  <a:gd name="T68" fmla="*/ 302 w 302"/>
                  <a:gd name="T69" fmla="*/ 173 h 1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2" h="173">
                    <a:moveTo>
                      <a:pt x="0" y="8"/>
                    </a:moveTo>
                    <a:lnTo>
                      <a:pt x="17" y="0"/>
                    </a:lnTo>
                    <a:lnTo>
                      <a:pt x="23" y="18"/>
                    </a:lnTo>
                    <a:lnTo>
                      <a:pt x="40" y="48"/>
                    </a:lnTo>
                    <a:lnTo>
                      <a:pt x="62" y="74"/>
                    </a:lnTo>
                    <a:lnTo>
                      <a:pt x="92" y="101"/>
                    </a:lnTo>
                    <a:lnTo>
                      <a:pt x="135" y="122"/>
                    </a:lnTo>
                    <a:lnTo>
                      <a:pt x="178" y="136"/>
                    </a:lnTo>
                    <a:lnTo>
                      <a:pt x="222" y="143"/>
                    </a:lnTo>
                    <a:lnTo>
                      <a:pt x="270" y="149"/>
                    </a:lnTo>
                    <a:lnTo>
                      <a:pt x="302" y="149"/>
                    </a:lnTo>
                    <a:lnTo>
                      <a:pt x="302" y="172"/>
                    </a:lnTo>
                    <a:lnTo>
                      <a:pt x="266" y="173"/>
                    </a:lnTo>
                    <a:lnTo>
                      <a:pt x="219" y="170"/>
                    </a:lnTo>
                    <a:lnTo>
                      <a:pt x="175" y="162"/>
                    </a:lnTo>
                    <a:lnTo>
                      <a:pt x="122" y="146"/>
                    </a:lnTo>
                    <a:lnTo>
                      <a:pt x="89" y="127"/>
                    </a:lnTo>
                    <a:lnTo>
                      <a:pt x="56" y="99"/>
                    </a:lnTo>
                    <a:lnTo>
                      <a:pt x="30" y="69"/>
                    </a:lnTo>
                    <a:lnTo>
                      <a:pt x="10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27"/>
              <p:cNvSpPr>
                <a:spLocks/>
              </p:cNvSpPr>
              <p:nvPr/>
            </p:nvSpPr>
            <p:spPr bwMode="auto">
              <a:xfrm>
                <a:off x="503" y="2151"/>
                <a:ext cx="130" cy="79"/>
              </a:xfrm>
              <a:custGeom>
                <a:avLst/>
                <a:gdLst>
                  <a:gd name="T0" fmla="*/ 0 w 130"/>
                  <a:gd name="T1" fmla="*/ 71 h 79"/>
                  <a:gd name="T2" fmla="*/ 125 w 130"/>
                  <a:gd name="T3" fmla="*/ 0 h 79"/>
                  <a:gd name="T4" fmla="*/ 130 w 130"/>
                  <a:gd name="T5" fmla="*/ 11 h 79"/>
                  <a:gd name="T6" fmla="*/ 4 w 130"/>
                  <a:gd name="T7" fmla="*/ 79 h 79"/>
                  <a:gd name="T8" fmla="*/ 0 w 130"/>
                  <a:gd name="T9" fmla="*/ 71 h 79"/>
                  <a:gd name="T10" fmla="*/ 0 w 130"/>
                  <a:gd name="T11" fmla="*/ 71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9"/>
                  <a:gd name="T20" fmla="*/ 130 w 130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9">
                    <a:moveTo>
                      <a:pt x="0" y="71"/>
                    </a:moveTo>
                    <a:lnTo>
                      <a:pt x="125" y="0"/>
                    </a:lnTo>
                    <a:lnTo>
                      <a:pt x="130" y="11"/>
                    </a:lnTo>
                    <a:lnTo>
                      <a:pt x="4" y="79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28"/>
              <p:cNvSpPr>
                <a:spLocks/>
              </p:cNvSpPr>
              <p:nvPr/>
            </p:nvSpPr>
            <p:spPr bwMode="auto">
              <a:xfrm>
                <a:off x="876" y="2335"/>
                <a:ext cx="91" cy="206"/>
              </a:xfrm>
              <a:custGeom>
                <a:avLst/>
                <a:gdLst>
                  <a:gd name="T0" fmla="*/ 4 w 91"/>
                  <a:gd name="T1" fmla="*/ 3 h 206"/>
                  <a:gd name="T2" fmla="*/ 3 w 91"/>
                  <a:gd name="T3" fmla="*/ 47 h 206"/>
                  <a:gd name="T4" fmla="*/ 6 w 91"/>
                  <a:gd name="T5" fmla="*/ 38 h 206"/>
                  <a:gd name="T6" fmla="*/ 33 w 91"/>
                  <a:gd name="T7" fmla="*/ 38 h 206"/>
                  <a:gd name="T8" fmla="*/ 34 w 91"/>
                  <a:gd name="T9" fmla="*/ 90 h 206"/>
                  <a:gd name="T10" fmla="*/ 6 w 91"/>
                  <a:gd name="T11" fmla="*/ 89 h 206"/>
                  <a:gd name="T12" fmla="*/ 6 w 91"/>
                  <a:gd name="T13" fmla="*/ 81 h 206"/>
                  <a:gd name="T14" fmla="*/ 1 w 91"/>
                  <a:gd name="T15" fmla="*/ 81 h 206"/>
                  <a:gd name="T16" fmla="*/ 0 w 91"/>
                  <a:gd name="T17" fmla="*/ 123 h 206"/>
                  <a:gd name="T18" fmla="*/ 4 w 91"/>
                  <a:gd name="T19" fmla="*/ 123 h 206"/>
                  <a:gd name="T20" fmla="*/ 5 w 91"/>
                  <a:gd name="T21" fmla="*/ 115 h 206"/>
                  <a:gd name="T22" fmla="*/ 33 w 91"/>
                  <a:gd name="T23" fmla="*/ 117 h 206"/>
                  <a:gd name="T24" fmla="*/ 33 w 91"/>
                  <a:gd name="T25" fmla="*/ 166 h 206"/>
                  <a:gd name="T26" fmla="*/ 7 w 91"/>
                  <a:gd name="T27" fmla="*/ 167 h 206"/>
                  <a:gd name="T28" fmla="*/ 6 w 91"/>
                  <a:gd name="T29" fmla="*/ 161 h 206"/>
                  <a:gd name="T30" fmla="*/ 1 w 91"/>
                  <a:gd name="T31" fmla="*/ 162 h 206"/>
                  <a:gd name="T32" fmla="*/ 3 w 91"/>
                  <a:gd name="T33" fmla="*/ 206 h 206"/>
                  <a:gd name="T34" fmla="*/ 21 w 91"/>
                  <a:gd name="T35" fmla="*/ 194 h 206"/>
                  <a:gd name="T36" fmla="*/ 50 w 91"/>
                  <a:gd name="T37" fmla="*/ 178 h 206"/>
                  <a:gd name="T38" fmla="*/ 75 w 91"/>
                  <a:gd name="T39" fmla="*/ 169 h 206"/>
                  <a:gd name="T40" fmla="*/ 91 w 91"/>
                  <a:gd name="T41" fmla="*/ 164 h 206"/>
                  <a:gd name="T42" fmla="*/ 88 w 91"/>
                  <a:gd name="T43" fmla="*/ 0 h 206"/>
                  <a:gd name="T44" fmla="*/ 51 w 91"/>
                  <a:gd name="T45" fmla="*/ 2 h 206"/>
                  <a:gd name="T46" fmla="*/ 18 w 91"/>
                  <a:gd name="T47" fmla="*/ 2 h 206"/>
                  <a:gd name="T48" fmla="*/ 4 w 91"/>
                  <a:gd name="T49" fmla="*/ 3 h 206"/>
                  <a:gd name="T50" fmla="*/ 4 w 91"/>
                  <a:gd name="T51" fmla="*/ 3 h 2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206"/>
                  <a:gd name="T80" fmla="*/ 91 w 91"/>
                  <a:gd name="T81" fmla="*/ 206 h 2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206">
                    <a:moveTo>
                      <a:pt x="4" y="3"/>
                    </a:moveTo>
                    <a:lnTo>
                      <a:pt x="3" y="47"/>
                    </a:lnTo>
                    <a:lnTo>
                      <a:pt x="6" y="38"/>
                    </a:lnTo>
                    <a:lnTo>
                      <a:pt x="33" y="38"/>
                    </a:lnTo>
                    <a:lnTo>
                      <a:pt x="34" y="90"/>
                    </a:lnTo>
                    <a:lnTo>
                      <a:pt x="6" y="89"/>
                    </a:lnTo>
                    <a:lnTo>
                      <a:pt x="6" y="81"/>
                    </a:lnTo>
                    <a:lnTo>
                      <a:pt x="1" y="81"/>
                    </a:lnTo>
                    <a:lnTo>
                      <a:pt x="0" y="123"/>
                    </a:lnTo>
                    <a:lnTo>
                      <a:pt x="4" y="123"/>
                    </a:lnTo>
                    <a:lnTo>
                      <a:pt x="5" y="115"/>
                    </a:lnTo>
                    <a:lnTo>
                      <a:pt x="33" y="117"/>
                    </a:lnTo>
                    <a:lnTo>
                      <a:pt x="33" y="166"/>
                    </a:lnTo>
                    <a:lnTo>
                      <a:pt x="7" y="167"/>
                    </a:lnTo>
                    <a:lnTo>
                      <a:pt x="6" y="161"/>
                    </a:lnTo>
                    <a:lnTo>
                      <a:pt x="1" y="162"/>
                    </a:lnTo>
                    <a:lnTo>
                      <a:pt x="3" y="206"/>
                    </a:lnTo>
                    <a:lnTo>
                      <a:pt x="21" y="194"/>
                    </a:lnTo>
                    <a:lnTo>
                      <a:pt x="50" y="178"/>
                    </a:lnTo>
                    <a:lnTo>
                      <a:pt x="75" y="169"/>
                    </a:lnTo>
                    <a:lnTo>
                      <a:pt x="91" y="164"/>
                    </a:lnTo>
                    <a:lnTo>
                      <a:pt x="88" y="0"/>
                    </a:lnTo>
                    <a:lnTo>
                      <a:pt x="51" y="2"/>
                    </a:lnTo>
                    <a:lnTo>
                      <a:pt x="18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29"/>
              <p:cNvSpPr>
                <a:spLocks/>
              </p:cNvSpPr>
              <p:nvPr/>
            </p:nvSpPr>
            <p:spPr bwMode="auto">
              <a:xfrm>
                <a:off x="875" y="2659"/>
                <a:ext cx="87" cy="364"/>
              </a:xfrm>
              <a:custGeom>
                <a:avLst/>
                <a:gdLst>
                  <a:gd name="T0" fmla="*/ 5 w 87"/>
                  <a:gd name="T1" fmla="*/ 22 h 364"/>
                  <a:gd name="T2" fmla="*/ 28 w 87"/>
                  <a:gd name="T3" fmla="*/ 12 h 364"/>
                  <a:gd name="T4" fmla="*/ 56 w 87"/>
                  <a:gd name="T5" fmla="*/ 0 h 364"/>
                  <a:gd name="T6" fmla="*/ 38 w 87"/>
                  <a:gd name="T7" fmla="*/ 22 h 364"/>
                  <a:gd name="T8" fmla="*/ 32 w 87"/>
                  <a:gd name="T9" fmla="*/ 57 h 364"/>
                  <a:gd name="T10" fmla="*/ 32 w 87"/>
                  <a:gd name="T11" fmla="*/ 95 h 364"/>
                  <a:gd name="T12" fmla="*/ 37 w 87"/>
                  <a:gd name="T13" fmla="*/ 134 h 364"/>
                  <a:gd name="T14" fmla="*/ 49 w 87"/>
                  <a:gd name="T15" fmla="*/ 175 h 364"/>
                  <a:gd name="T16" fmla="*/ 63 w 87"/>
                  <a:gd name="T17" fmla="*/ 205 h 364"/>
                  <a:gd name="T18" fmla="*/ 81 w 87"/>
                  <a:gd name="T19" fmla="*/ 231 h 364"/>
                  <a:gd name="T20" fmla="*/ 87 w 87"/>
                  <a:gd name="T21" fmla="*/ 358 h 364"/>
                  <a:gd name="T22" fmla="*/ 4 w 87"/>
                  <a:gd name="T23" fmla="*/ 364 h 364"/>
                  <a:gd name="T24" fmla="*/ 4 w 87"/>
                  <a:gd name="T25" fmla="*/ 352 h 364"/>
                  <a:gd name="T26" fmla="*/ 59 w 87"/>
                  <a:gd name="T27" fmla="*/ 350 h 364"/>
                  <a:gd name="T28" fmla="*/ 84 w 87"/>
                  <a:gd name="T29" fmla="*/ 346 h 364"/>
                  <a:gd name="T30" fmla="*/ 84 w 87"/>
                  <a:gd name="T31" fmla="*/ 336 h 364"/>
                  <a:gd name="T32" fmla="*/ 2 w 87"/>
                  <a:gd name="T33" fmla="*/ 319 h 364"/>
                  <a:gd name="T34" fmla="*/ 2 w 87"/>
                  <a:gd name="T35" fmla="*/ 303 h 364"/>
                  <a:gd name="T36" fmla="*/ 51 w 87"/>
                  <a:gd name="T37" fmla="*/ 306 h 364"/>
                  <a:gd name="T38" fmla="*/ 25 w 87"/>
                  <a:gd name="T39" fmla="*/ 287 h 364"/>
                  <a:gd name="T40" fmla="*/ 0 w 87"/>
                  <a:gd name="T41" fmla="*/ 271 h 364"/>
                  <a:gd name="T42" fmla="*/ 1 w 87"/>
                  <a:gd name="T43" fmla="*/ 110 h 364"/>
                  <a:gd name="T44" fmla="*/ 5 w 87"/>
                  <a:gd name="T45" fmla="*/ 22 h 364"/>
                  <a:gd name="T46" fmla="*/ 5 w 87"/>
                  <a:gd name="T47" fmla="*/ 22 h 3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7"/>
                  <a:gd name="T73" fmla="*/ 0 h 364"/>
                  <a:gd name="T74" fmla="*/ 87 w 87"/>
                  <a:gd name="T75" fmla="*/ 364 h 3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7" h="364">
                    <a:moveTo>
                      <a:pt x="5" y="22"/>
                    </a:moveTo>
                    <a:lnTo>
                      <a:pt x="28" y="12"/>
                    </a:lnTo>
                    <a:lnTo>
                      <a:pt x="56" y="0"/>
                    </a:lnTo>
                    <a:lnTo>
                      <a:pt x="38" y="22"/>
                    </a:lnTo>
                    <a:lnTo>
                      <a:pt x="32" y="57"/>
                    </a:lnTo>
                    <a:lnTo>
                      <a:pt x="32" y="95"/>
                    </a:lnTo>
                    <a:lnTo>
                      <a:pt x="37" y="134"/>
                    </a:lnTo>
                    <a:lnTo>
                      <a:pt x="49" y="175"/>
                    </a:lnTo>
                    <a:lnTo>
                      <a:pt x="63" y="205"/>
                    </a:lnTo>
                    <a:lnTo>
                      <a:pt x="81" y="231"/>
                    </a:lnTo>
                    <a:lnTo>
                      <a:pt x="87" y="358"/>
                    </a:lnTo>
                    <a:lnTo>
                      <a:pt x="4" y="364"/>
                    </a:lnTo>
                    <a:lnTo>
                      <a:pt x="4" y="352"/>
                    </a:lnTo>
                    <a:lnTo>
                      <a:pt x="59" y="350"/>
                    </a:lnTo>
                    <a:lnTo>
                      <a:pt x="84" y="346"/>
                    </a:lnTo>
                    <a:lnTo>
                      <a:pt x="84" y="336"/>
                    </a:lnTo>
                    <a:lnTo>
                      <a:pt x="2" y="319"/>
                    </a:lnTo>
                    <a:lnTo>
                      <a:pt x="2" y="303"/>
                    </a:lnTo>
                    <a:lnTo>
                      <a:pt x="51" y="306"/>
                    </a:lnTo>
                    <a:lnTo>
                      <a:pt x="25" y="287"/>
                    </a:lnTo>
                    <a:lnTo>
                      <a:pt x="0" y="271"/>
                    </a:lnTo>
                    <a:lnTo>
                      <a:pt x="1" y="110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30"/>
              <p:cNvSpPr>
                <a:spLocks/>
              </p:cNvSpPr>
              <p:nvPr/>
            </p:nvSpPr>
            <p:spPr bwMode="auto">
              <a:xfrm>
                <a:off x="880" y="3059"/>
                <a:ext cx="80" cy="31"/>
              </a:xfrm>
              <a:custGeom>
                <a:avLst/>
                <a:gdLst>
                  <a:gd name="T0" fmla="*/ 0 w 80"/>
                  <a:gd name="T1" fmla="*/ 9 h 31"/>
                  <a:gd name="T2" fmla="*/ 80 w 80"/>
                  <a:gd name="T3" fmla="*/ 0 h 31"/>
                  <a:gd name="T4" fmla="*/ 80 w 80"/>
                  <a:gd name="T5" fmla="*/ 30 h 31"/>
                  <a:gd name="T6" fmla="*/ 2 w 80"/>
                  <a:gd name="T7" fmla="*/ 31 h 31"/>
                  <a:gd name="T8" fmla="*/ 0 w 80"/>
                  <a:gd name="T9" fmla="*/ 9 h 31"/>
                  <a:gd name="T10" fmla="*/ 0 w 80"/>
                  <a:gd name="T11" fmla="*/ 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31"/>
                  <a:gd name="T20" fmla="*/ 80 w 8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31">
                    <a:moveTo>
                      <a:pt x="0" y="9"/>
                    </a:moveTo>
                    <a:lnTo>
                      <a:pt x="80" y="0"/>
                    </a:lnTo>
                    <a:lnTo>
                      <a:pt x="80" y="30"/>
                    </a:lnTo>
                    <a:lnTo>
                      <a:pt x="2" y="3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31"/>
              <p:cNvSpPr>
                <a:spLocks/>
              </p:cNvSpPr>
              <p:nvPr/>
            </p:nvSpPr>
            <p:spPr bwMode="auto">
              <a:xfrm>
                <a:off x="809" y="3071"/>
                <a:ext cx="41" cy="23"/>
              </a:xfrm>
              <a:custGeom>
                <a:avLst/>
                <a:gdLst>
                  <a:gd name="T0" fmla="*/ 0 w 41"/>
                  <a:gd name="T1" fmla="*/ 4 h 23"/>
                  <a:gd name="T2" fmla="*/ 39 w 41"/>
                  <a:gd name="T3" fmla="*/ 0 h 23"/>
                  <a:gd name="T4" fmla="*/ 41 w 41"/>
                  <a:gd name="T5" fmla="*/ 22 h 23"/>
                  <a:gd name="T6" fmla="*/ 4 w 41"/>
                  <a:gd name="T7" fmla="*/ 23 h 23"/>
                  <a:gd name="T8" fmla="*/ 0 w 41"/>
                  <a:gd name="T9" fmla="*/ 4 h 23"/>
                  <a:gd name="T10" fmla="*/ 0 w 41"/>
                  <a:gd name="T11" fmla="*/ 4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3"/>
                  <a:gd name="T20" fmla="*/ 41 w 4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3">
                    <a:moveTo>
                      <a:pt x="0" y="4"/>
                    </a:moveTo>
                    <a:lnTo>
                      <a:pt x="39" y="0"/>
                    </a:lnTo>
                    <a:lnTo>
                      <a:pt x="41" y="22"/>
                    </a:lnTo>
                    <a:lnTo>
                      <a:pt x="4" y="2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32"/>
              <p:cNvSpPr>
                <a:spLocks/>
              </p:cNvSpPr>
              <p:nvPr/>
            </p:nvSpPr>
            <p:spPr bwMode="auto">
              <a:xfrm>
                <a:off x="794" y="3010"/>
                <a:ext cx="54" cy="14"/>
              </a:xfrm>
              <a:custGeom>
                <a:avLst/>
                <a:gdLst>
                  <a:gd name="T0" fmla="*/ 0 w 54"/>
                  <a:gd name="T1" fmla="*/ 1 h 14"/>
                  <a:gd name="T2" fmla="*/ 54 w 54"/>
                  <a:gd name="T3" fmla="*/ 0 h 14"/>
                  <a:gd name="T4" fmla="*/ 54 w 54"/>
                  <a:gd name="T5" fmla="*/ 13 h 14"/>
                  <a:gd name="T6" fmla="*/ 2 w 54"/>
                  <a:gd name="T7" fmla="*/ 14 h 14"/>
                  <a:gd name="T8" fmla="*/ 0 w 54"/>
                  <a:gd name="T9" fmla="*/ 1 h 14"/>
                  <a:gd name="T10" fmla="*/ 0 w 54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4"/>
                  <a:gd name="T20" fmla="*/ 54 w 5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4">
                    <a:moveTo>
                      <a:pt x="0" y="1"/>
                    </a:moveTo>
                    <a:lnTo>
                      <a:pt x="54" y="0"/>
                    </a:lnTo>
                    <a:lnTo>
                      <a:pt x="54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33"/>
              <p:cNvSpPr>
                <a:spLocks/>
              </p:cNvSpPr>
              <p:nvPr/>
            </p:nvSpPr>
            <p:spPr bwMode="auto">
              <a:xfrm>
                <a:off x="781" y="2950"/>
                <a:ext cx="65" cy="21"/>
              </a:xfrm>
              <a:custGeom>
                <a:avLst/>
                <a:gdLst>
                  <a:gd name="T0" fmla="*/ 0 w 65"/>
                  <a:gd name="T1" fmla="*/ 0 h 21"/>
                  <a:gd name="T2" fmla="*/ 65 w 65"/>
                  <a:gd name="T3" fmla="*/ 12 h 21"/>
                  <a:gd name="T4" fmla="*/ 65 w 65"/>
                  <a:gd name="T5" fmla="*/ 21 h 21"/>
                  <a:gd name="T6" fmla="*/ 4 w 65"/>
                  <a:gd name="T7" fmla="*/ 16 h 21"/>
                  <a:gd name="T8" fmla="*/ 0 w 65"/>
                  <a:gd name="T9" fmla="*/ 0 h 21"/>
                  <a:gd name="T10" fmla="*/ 0 w 65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21"/>
                  <a:gd name="T20" fmla="*/ 65 w 65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21">
                    <a:moveTo>
                      <a:pt x="0" y="0"/>
                    </a:moveTo>
                    <a:lnTo>
                      <a:pt x="65" y="12"/>
                    </a:lnTo>
                    <a:lnTo>
                      <a:pt x="65" y="21"/>
                    </a:lnTo>
                    <a:lnTo>
                      <a:pt x="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34"/>
              <p:cNvSpPr>
                <a:spLocks/>
              </p:cNvSpPr>
              <p:nvPr/>
            </p:nvSpPr>
            <p:spPr bwMode="auto">
              <a:xfrm>
                <a:off x="726" y="2861"/>
                <a:ext cx="11" cy="29"/>
              </a:xfrm>
              <a:custGeom>
                <a:avLst/>
                <a:gdLst>
                  <a:gd name="T0" fmla="*/ 0 w 11"/>
                  <a:gd name="T1" fmla="*/ 25 h 29"/>
                  <a:gd name="T2" fmla="*/ 8 w 11"/>
                  <a:gd name="T3" fmla="*/ 0 h 29"/>
                  <a:gd name="T4" fmla="*/ 11 w 11"/>
                  <a:gd name="T5" fmla="*/ 29 h 29"/>
                  <a:gd name="T6" fmla="*/ 0 w 11"/>
                  <a:gd name="T7" fmla="*/ 25 h 29"/>
                  <a:gd name="T8" fmla="*/ 0 w 11"/>
                  <a:gd name="T9" fmla="*/ 2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9"/>
                  <a:gd name="T17" fmla="*/ 11 w 1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9">
                    <a:moveTo>
                      <a:pt x="0" y="25"/>
                    </a:moveTo>
                    <a:lnTo>
                      <a:pt x="8" y="0"/>
                    </a:lnTo>
                    <a:lnTo>
                      <a:pt x="11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35"/>
              <p:cNvSpPr>
                <a:spLocks/>
              </p:cNvSpPr>
              <p:nvPr/>
            </p:nvSpPr>
            <p:spPr bwMode="auto">
              <a:xfrm>
                <a:off x="709" y="2939"/>
                <a:ext cx="40" cy="24"/>
              </a:xfrm>
              <a:custGeom>
                <a:avLst/>
                <a:gdLst>
                  <a:gd name="T0" fmla="*/ 5 w 40"/>
                  <a:gd name="T1" fmla="*/ 0 h 24"/>
                  <a:gd name="T2" fmla="*/ 37 w 40"/>
                  <a:gd name="T3" fmla="*/ 5 h 24"/>
                  <a:gd name="T4" fmla="*/ 40 w 40"/>
                  <a:gd name="T5" fmla="*/ 24 h 24"/>
                  <a:gd name="T6" fmla="*/ 0 w 40"/>
                  <a:gd name="T7" fmla="*/ 21 h 24"/>
                  <a:gd name="T8" fmla="*/ 5 w 40"/>
                  <a:gd name="T9" fmla="*/ 0 h 24"/>
                  <a:gd name="T10" fmla="*/ 5 w 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4"/>
                  <a:gd name="T20" fmla="*/ 40 w 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4">
                    <a:moveTo>
                      <a:pt x="5" y="0"/>
                    </a:moveTo>
                    <a:lnTo>
                      <a:pt x="37" y="5"/>
                    </a:lnTo>
                    <a:lnTo>
                      <a:pt x="40" y="24"/>
                    </a:lnTo>
                    <a:lnTo>
                      <a:pt x="0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36"/>
              <p:cNvSpPr>
                <a:spLocks/>
              </p:cNvSpPr>
              <p:nvPr/>
            </p:nvSpPr>
            <p:spPr bwMode="auto">
              <a:xfrm>
                <a:off x="669" y="3011"/>
                <a:ext cx="110" cy="120"/>
              </a:xfrm>
              <a:custGeom>
                <a:avLst/>
                <a:gdLst>
                  <a:gd name="T0" fmla="*/ 26 w 110"/>
                  <a:gd name="T1" fmla="*/ 0 h 120"/>
                  <a:gd name="T2" fmla="*/ 89 w 110"/>
                  <a:gd name="T3" fmla="*/ 0 h 120"/>
                  <a:gd name="T4" fmla="*/ 94 w 110"/>
                  <a:gd name="T5" fmla="*/ 15 h 120"/>
                  <a:gd name="T6" fmla="*/ 79 w 110"/>
                  <a:gd name="T7" fmla="*/ 16 h 120"/>
                  <a:gd name="T8" fmla="*/ 65 w 110"/>
                  <a:gd name="T9" fmla="*/ 10 h 120"/>
                  <a:gd name="T10" fmla="*/ 48 w 110"/>
                  <a:gd name="T11" fmla="*/ 6 h 120"/>
                  <a:gd name="T12" fmla="*/ 33 w 110"/>
                  <a:gd name="T13" fmla="*/ 12 h 120"/>
                  <a:gd name="T14" fmla="*/ 20 w 110"/>
                  <a:gd name="T15" fmla="*/ 28 h 120"/>
                  <a:gd name="T16" fmla="*/ 17 w 110"/>
                  <a:gd name="T17" fmla="*/ 50 h 120"/>
                  <a:gd name="T18" fmla="*/ 22 w 110"/>
                  <a:gd name="T19" fmla="*/ 74 h 120"/>
                  <a:gd name="T20" fmla="*/ 33 w 110"/>
                  <a:gd name="T21" fmla="*/ 86 h 120"/>
                  <a:gd name="T22" fmla="*/ 47 w 110"/>
                  <a:gd name="T23" fmla="*/ 93 h 120"/>
                  <a:gd name="T24" fmla="*/ 61 w 110"/>
                  <a:gd name="T25" fmla="*/ 93 h 120"/>
                  <a:gd name="T26" fmla="*/ 75 w 110"/>
                  <a:gd name="T27" fmla="*/ 89 h 120"/>
                  <a:gd name="T28" fmla="*/ 86 w 110"/>
                  <a:gd name="T29" fmla="*/ 78 h 120"/>
                  <a:gd name="T30" fmla="*/ 89 w 110"/>
                  <a:gd name="T31" fmla="*/ 71 h 120"/>
                  <a:gd name="T32" fmla="*/ 106 w 110"/>
                  <a:gd name="T33" fmla="*/ 70 h 120"/>
                  <a:gd name="T34" fmla="*/ 110 w 110"/>
                  <a:gd name="T35" fmla="*/ 94 h 120"/>
                  <a:gd name="T36" fmla="*/ 72 w 110"/>
                  <a:gd name="T37" fmla="*/ 120 h 120"/>
                  <a:gd name="T38" fmla="*/ 0 w 110"/>
                  <a:gd name="T39" fmla="*/ 86 h 120"/>
                  <a:gd name="T40" fmla="*/ 26 w 110"/>
                  <a:gd name="T41" fmla="*/ 0 h 120"/>
                  <a:gd name="T42" fmla="*/ 26 w 110"/>
                  <a:gd name="T43" fmla="*/ 0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0"/>
                  <a:gd name="T67" fmla="*/ 0 h 120"/>
                  <a:gd name="T68" fmla="*/ 110 w 110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0" h="120">
                    <a:moveTo>
                      <a:pt x="26" y="0"/>
                    </a:moveTo>
                    <a:lnTo>
                      <a:pt x="89" y="0"/>
                    </a:lnTo>
                    <a:lnTo>
                      <a:pt x="94" y="15"/>
                    </a:lnTo>
                    <a:lnTo>
                      <a:pt x="79" y="16"/>
                    </a:lnTo>
                    <a:lnTo>
                      <a:pt x="65" y="10"/>
                    </a:lnTo>
                    <a:lnTo>
                      <a:pt x="48" y="6"/>
                    </a:lnTo>
                    <a:lnTo>
                      <a:pt x="33" y="12"/>
                    </a:lnTo>
                    <a:lnTo>
                      <a:pt x="20" y="28"/>
                    </a:lnTo>
                    <a:lnTo>
                      <a:pt x="17" y="50"/>
                    </a:lnTo>
                    <a:lnTo>
                      <a:pt x="22" y="74"/>
                    </a:lnTo>
                    <a:lnTo>
                      <a:pt x="33" y="86"/>
                    </a:lnTo>
                    <a:lnTo>
                      <a:pt x="47" y="93"/>
                    </a:lnTo>
                    <a:lnTo>
                      <a:pt x="61" y="93"/>
                    </a:lnTo>
                    <a:lnTo>
                      <a:pt x="75" y="89"/>
                    </a:lnTo>
                    <a:lnTo>
                      <a:pt x="86" y="78"/>
                    </a:lnTo>
                    <a:lnTo>
                      <a:pt x="89" y="71"/>
                    </a:lnTo>
                    <a:lnTo>
                      <a:pt x="106" y="70"/>
                    </a:lnTo>
                    <a:lnTo>
                      <a:pt x="110" y="94"/>
                    </a:lnTo>
                    <a:lnTo>
                      <a:pt x="72" y="120"/>
                    </a:lnTo>
                    <a:lnTo>
                      <a:pt x="0" y="8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37"/>
              <p:cNvSpPr>
                <a:spLocks/>
              </p:cNvSpPr>
              <p:nvPr/>
            </p:nvSpPr>
            <p:spPr bwMode="auto">
              <a:xfrm>
                <a:off x="453" y="2764"/>
                <a:ext cx="274" cy="329"/>
              </a:xfrm>
              <a:custGeom>
                <a:avLst/>
                <a:gdLst>
                  <a:gd name="T0" fmla="*/ 16 w 274"/>
                  <a:gd name="T1" fmla="*/ 329 h 329"/>
                  <a:gd name="T2" fmla="*/ 179 w 274"/>
                  <a:gd name="T3" fmla="*/ 329 h 329"/>
                  <a:gd name="T4" fmla="*/ 204 w 274"/>
                  <a:gd name="T5" fmla="*/ 247 h 329"/>
                  <a:gd name="T6" fmla="*/ 137 w 274"/>
                  <a:gd name="T7" fmla="*/ 246 h 329"/>
                  <a:gd name="T8" fmla="*/ 125 w 274"/>
                  <a:gd name="T9" fmla="*/ 256 h 329"/>
                  <a:gd name="T10" fmla="*/ 107 w 274"/>
                  <a:gd name="T11" fmla="*/ 260 h 329"/>
                  <a:gd name="T12" fmla="*/ 85 w 274"/>
                  <a:gd name="T13" fmla="*/ 256 h 329"/>
                  <a:gd name="T14" fmla="*/ 72 w 274"/>
                  <a:gd name="T15" fmla="*/ 239 h 329"/>
                  <a:gd name="T16" fmla="*/ 71 w 274"/>
                  <a:gd name="T17" fmla="*/ 217 h 329"/>
                  <a:gd name="T18" fmla="*/ 75 w 274"/>
                  <a:gd name="T19" fmla="*/ 191 h 329"/>
                  <a:gd name="T20" fmla="*/ 92 w 274"/>
                  <a:gd name="T21" fmla="*/ 170 h 329"/>
                  <a:gd name="T22" fmla="*/ 110 w 274"/>
                  <a:gd name="T23" fmla="*/ 164 h 329"/>
                  <a:gd name="T24" fmla="*/ 128 w 274"/>
                  <a:gd name="T25" fmla="*/ 170 h 329"/>
                  <a:gd name="T26" fmla="*/ 140 w 274"/>
                  <a:gd name="T27" fmla="*/ 179 h 329"/>
                  <a:gd name="T28" fmla="*/ 143 w 274"/>
                  <a:gd name="T29" fmla="*/ 186 h 329"/>
                  <a:gd name="T30" fmla="*/ 219 w 274"/>
                  <a:gd name="T31" fmla="*/ 194 h 329"/>
                  <a:gd name="T32" fmla="*/ 227 w 274"/>
                  <a:gd name="T33" fmla="*/ 168 h 329"/>
                  <a:gd name="T34" fmla="*/ 102 w 274"/>
                  <a:gd name="T35" fmla="*/ 141 h 329"/>
                  <a:gd name="T36" fmla="*/ 88 w 274"/>
                  <a:gd name="T37" fmla="*/ 149 h 329"/>
                  <a:gd name="T38" fmla="*/ 71 w 274"/>
                  <a:gd name="T39" fmla="*/ 150 h 329"/>
                  <a:gd name="T40" fmla="*/ 55 w 274"/>
                  <a:gd name="T41" fmla="*/ 144 h 329"/>
                  <a:gd name="T42" fmla="*/ 44 w 274"/>
                  <a:gd name="T43" fmla="*/ 131 h 329"/>
                  <a:gd name="T44" fmla="*/ 42 w 274"/>
                  <a:gd name="T45" fmla="*/ 109 h 329"/>
                  <a:gd name="T46" fmla="*/ 46 w 274"/>
                  <a:gd name="T47" fmla="*/ 88 h 329"/>
                  <a:gd name="T48" fmla="*/ 58 w 274"/>
                  <a:gd name="T49" fmla="*/ 67 h 329"/>
                  <a:gd name="T50" fmla="*/ 77 w 274"/>
                  <a:gd name="T51" fmla="*/ 56 h 329"/>
                  <a:gd name="T52" fmla="*/ 97 w 274"/>
                  <a:gd name="T53" fmla="*/ 59 h 329"/>
                  <a:gd name="T54" fmla="*/ 109 w 274"/>
                  <a:gd name="T55" fmla="*/ 65 h 329"/>
                  <a:gd name="T56" fmla="*/ 115 w 274"/>
                  <a:gd name="T57" fmla="*/ 77 h 329"/>
                  <a:gd name="T58" fmla="*/ 116 w 274"/>
                  <a:gd name="T59" fmla="*/ 84 h 329"/>
                  <a:gd name="T60" fmla="*/ 242 w 274"/>
                  <a:gd name="T61" fmla="*/ 114 h 329"/>
                  <a:gd name="T62" fmla="*/ 274 w 274"/>
                  <a:gd name="T63" fmla="*/ 0 h 329"/>
                  <a:gd name="T64" fmla="*/ 251 w 274"/>
                  <a:gd name="T65" fmla="*/ 8 h 329"/>
                  <a:gd name="T66" fmla="*/ 211 w 274"/>
                  <a:gd name="T67" fmla="*/ 18 h 329"/>
                  <a:gd name="T68" fmla="*/ 169 w 274"/>
                  <a:gd name="T69" fmla="*/ 25 h 329"/>
                  <a:gd name="T70" fmla="*/ 113 w 274"/>
                  <a:gd name="T71" fmla="*/ 32 h 329"/>
                  <a:gd name="T72" fmla="*/ 63 w 274"/>
                  <a:gd name="T73" fmla="*/ 39 h 329"/>
                  <a:gd name="T74" fmla="*/ 30 w 274"/>
                  <a:gd name="T75" fmla="*/ 45 h 329"/>
                  <a:gd name="T76" fmla="*/ 0 w 274"/>
                  <a:gd name="T77" fmla="*/ 55 h 329"/>
                  <a:gd name="T78" fmla="*/ 6 w 274"/>
                  <a:gd name="T79" fmla="*/ 109 h 329"/>
                  <a:gd name="T80" fmla="*/ 11 w 274"/>
                  <a:gd name="T81" fmla="*/ 182 h 329"/>
                  <a:gd name="T82" fmla="*/ 13 w 274"/>
                  <a:gd name="T83" fmla="*/ 266 h 329"/>
                  <a:gd name="T84" fmla="*/ 16 w 274"/>
                  <a:gd name="T85" fmla="*/ 329 h 329"/>
                  <a:gd name="T86" fmla="*/ 16 w 274"/>
                  <a:gd name="T87" fmla="*/ 329 h 3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4"/>
                  <a:gd name="T133" fmla="*/ 0 h 329"/>
                  <a:gd name="T134" fmla="*/ 274 w 274"/>
                  <a:gd name="T135" fmla="*/ 329 h 3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4" h="329">
                    <a:moveTo>
                      <a:pt x="16" y="329"/>
                    </a:moveTo>
                    <a:lnTo>
                      <a:pt x="179" y="329"/>
                    </a:lnTo>
                    <a:lnTo>
                      <a:pt x="204" y="247"/>
                    </a:lnTo>
                    <a:lnTo>
                      <a:pt x="137" y="246"/>
                    </a:lnTo>
                    <a:lnTo>
                      <a:pt x="125" y="256"/>
                    </a:lnTo>
                    <a:lnTo>
                      <a:pt x="107" y="260"/>
                    </a:lnTo>
                    <a:lnTo>
                      <a:pt x="85" y="256"/>
                    </a:lnTo>
                    <a:lnTo>
                      <a:pt x="72" y="239"/>
                    </a:lnTo>
                    <a:lnTo>
                      <a:pt x="71" y="217"/>
                    </a:lnTo>
                    <a:lnTo>
                      <a:pt x="75" y="191"/>
                    </a:lnTo>
                    <a:lnTo>
                      <a:pt x="92" y="170"/>
                    </a:lnTo>
                    <a:lnTo>
                      <a:pt x="110" y="164"/>
                    </a:lnTo>
                    <a:lnTo>
                      <a:pt x="128" y="170"/>
                    </a:lnTo>
                    <a:lnTo>
                      <a:pt x="140" y="179"/>
                    </a:lnTo>
                    <a:lnTo>
                      <a:pt x="143" y="186"/>
                    </a:lnTo>
                    <a:lnTo>
                      <a:pt x="219" y="194"/>
                    </a:lnTo>
                    <a:lnTo>
                      <a:pt x="227" y="168"/>
                    </a:lnTo>
                    <a:lnTo>
                      <a:pt x="102" y="141"/>
                    </a:lnTo>
                    <a:lnTo>
                      <a:pt x="88" y="149"/>
                    </a:lnTo>
                    <a:lnTo>
                      <a:pt x="71" y="150"/>
                    </a:lnTo>
                    <a:lnTo>
                      <a:pt x="55" y="144"/>
                    </a:lnTo>
                    <a:lnTo>
                      <a:pt x="44" y="131"/>
                    </a:lnTo>
                    <a:lnTo>
                      <a:pt x="42" y="109"/>
                    </a:lnTo>
                    <a:lnTo>
                      <a:pt x="46" y="88"/>
                    </a:lnTo>
                    <a:lnTo>
                      <a:pt x="58" y="67"/>
                    </a:lnTo>
                    <a:lnTo>
                      <a:pt x="77" y="56"/>
                    </a:lnTo>
                    <a:lnTo>
                      <a:pt x="97" y="59"/>
                    </a:lnTo>
                    <a:lnTo>
                      <a:pt x="109" y="65"/>
                    </a:lnTo>
                    <a:lnTo>
                      <a:pt x="115" y="77"/>
                    </a:lnTo>
                    <a:lnTo>
                      <a:pt x="116" y="84"/>
                    </a:lnTo>
                    <a:lnTo>
                      <a:pt x="242" y="114"/>
                    </a:lnTo>
                    <a:lnTo>
                      <a:pt x="274" y="0"/>
                    </a:lnTo>
                    <a:lnTo>
                      <a:pt x="251" y="8"/>
                    </a:lnTo>
                    <a:lnTo>
                      <a:pt x="211" y="18"/>
                    </a:lnTo>
                    <a:lnTo>
                      <a:pt x="169" y="25"/>
                    </a:lnTo>
                    <a:lnTo>
                      <a:pt x="113" y="32"/>
                    </a:lnTo>
                    <a:lnTo>
                      <a:pt x="63" y="39"/>
                    </a:lnTo>
                    <a:lnTo>
                      <a:pt x="30" y="45"/>
                    </a:lnTo>
                    <a:lnTo>
                      <a:pt x="0" y="55"/>
                    </a:lnTo>
                    <a:lnTo>
                      <a:pt x="6" y="109"/>
                    </a:lnTo>
                    <a:lnTo>
                      <a:pt x="11" y="182"/>
                    </a:lnTo>
                    <a:lnTo>
                      <a:pt x="13" y="266"/>
                    </a:lnTo>
                    <a:lnTo>
                      <a:pt x="16" y="329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38"/>
              <p:cNvSpPr>
                <a:spLocks/>
              </p:cNvSpPr>
              <p:nvPr/>
            </p:nvSpPr>
            <p:spPr bwMode="auto">
              <a:xfrm>
                <a:off x="751" y="2704"/>
                <a:ext cx="95" cy="214"/>
              </a:xfrm>
              <a:custGeom>
                <a:avLst/>
                <a:gdLst>
                  <a:gd name="T0" fmla="*/ 0 w 95"/>
                  <a:gd name="T1" fmla="*/ 53 h 214"/>
                  <a:gd name="T2" fmla="*/ 26 w 95"/>
                  <a:gd name="T3" fmla="*/ 41 h 214"/>
                  <a:gd name="T4" fmla="*/ 56 w 95"/>
                  <a:gd name="T5" fmla="*/ 23 h 214"/>
                  <a:gd name="T6" fmla="*/ 91 w 95"/>
                  <a:gd name="T7" fmla="*/ 0 h 214"/>
                  <a:gd name="T8" fmla="*/ 92 w 95"/>
                  <a:gd name="T9" fmla="*/ 95 h 214"/>
                  <a:gd name="T10" fmla="*/ 95 w 95"/>
                  <a:gd name="T11" fmla="*/ 214 h 214"/>
                  <a:gd name="T12" fmla="*/ 64 w 95"/>
                  <a:gd name="T13" fmla="*/ 203 h 214"/>
                  <a:gd name="T14" fmla="*/ 22 w 95"/>
                  <a:gd name="T15" fmla="*/ 193 h 214"/>
                  <a:gd name="T16" fmla="*/ 11 w 95"/>
                  <a:gd name="T17" fmla="*/ 135 h 214"/>
                  <a:gd name="T18" fmla="*/ 0 w 95"/>
                  <a:gd name="T19" fmla="*/ 53 h 214"/>
                  <a:gd name="T20" fmla="*/ 0 w 95"/>
                  <a:gd name="T21" fmla="*/ 53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214"/>
                  <a:gd name="T35" fmla="*/ 95 w 95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214">
                    <a:moveTo>
                      <a:pt x="0" y="53"/>
                    </a:moveTo>
                    <a:lnTo>
                      <a:pt x="26" y="41"/>
                    </a:lnTo>
                    <a:lnTo>
                      <a:pt x="56" y="23"/>
                    </a:lnTo>
                    <a:lnTo>
                      <a:pt x="91" y="0"/>
                    </a:lnTo>
                    <a:lnTo>
                      <a:pt x="92" y="95"/>
                    </a:lnTo>
                    <a:lnTo>
                      <a:pt x="95" y="214"/>
                    </a:lnTo>
                    <a:lnTo>
                      <a:pt x="64" y="203"/>
                    </a:lnTo>
                    <a:lnTo>
                      <a:pt x="22" y="193"/>
                    </a:lnTo>
                    <a:lnTo>
                      <a:pt x="11" y="135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39"/>
              <p:cNvSpPr>
                <a:spLocks/>
              </p:cNvSpPr>
              <p:nvPr/>
            </p:nvSpPr>
            <p:spPr bwMode="auto">
              <a:xfrm>
                <a:off x="411" y="2218"/>
                <a:ext cx="215" cy="426"/>
              </a:xfrm>
              <a:custGeom>
                <a:avLst/>
                <a:gdLst>
                  <a:gd name="T0" fmla="*/ 107 w 215"/>
                  <a:gd name="T1" fmla="*/ 0 h 426"/>
                  <a:gd name="T2" fmla="*/ 117 w 215"/>
                  <a:gd name="T3" fmla="*/ 16 h 426"/>
                  <a:gd name="T4" fmla="*/ 123 w 215"/>
                  <a:gd name="T5" fmla="*/ 26 h 426"/>
                  <a:gd name="T6" fmla="*/ 149 w 215"/>
                  <a:gd name="T7" fmla="*/ 12 h 426"/>
                  <a:gd name="T8" fmla="*/ 151 w 215"/>
                  <a:gd name="T9" fmla="*/ 16 h 426"/>
                  <a:gd name="T10" fmla="*/ 123 w 215"/>
                  <a:gd name="T11" fmla="*/ 29 h 426"/>
                  <a:gd name="T12" fmla="*/ 140 w 215"/>
                  <a:gd name="T13" fmla="*/ 66 h 426"/>
                  <a:gd name="T14" fmla="*/ 170 w 215"/>
                  <a:gd name="T15" fmla="*/ 52 h 426"/>
                  <a:gd name="T16" fmla="*/ 173 w 215"/>
                  <a:gd name="T17" fmla="*/ 57 h 426"/>
                  <a:gd name="T18" fmla="*/ 142 w 215"/>
                  <a:gd name="T19" fmla="*/ 72 h 426"/>
                  <a:gd name="T20" fmla="*/ 156 w 215"/>
                  <a:gd name="T21" fmla="*/ 115 h 426"/>
                  <a:gd name="T22" fmla="*/ 190 w 215"/>
                  <a:gd name="T23" fmla="*/ 106 h 426"/>
                  <a:gd name="T24" fmla="*/ 191 w 215"/>
                  <a:gd name="T25" fmla="*/ 109 h 426"/>
                  <a:gd name="T26" fmla="*/ 158 w 215"/>
                  <a:gd name="T27" fmla="*/ 125 h 426"/>
                  <a:gd name="T28" fmla="*/ 168 w 215"/>
                  <a:gd name="T29" fmla="*/ 166 h 426"/>
                  <a:gd name="T30" fmla="*/ 202 w 215"/>
                  <a:gd name="T31" fmla="*/ 161 h 426"/>
                  <a:gd name="T32" fmla="*/ 203 w 215"/>
                  <a:gd name="T33" fmla="*/ 172 h 426"/>
                  <a:gd name="T34" fmla="*/ 169 w 215"/>
                  <a:gd name="T35" fmla="*/ 175 h 426"/>
                  <a:gd name="T36" fmla="*/ 170 w 215"/>
                  <a:gd name="T37" fmla="*/ 222 h 426"/>
                  <a:gd name="T38" fmla="*/ 215 w 215"/>
                  <a:gd name="T39" fmla="*/ 225 h 426"/>
                  <a:gd name="T40" fmla="*/ 214 w 215"/>
                  <a:gd name="T41" fmla="*/ 232 h 426"/>
                  <a:gd name="T42" fmla="*/ 170 w 215"/>
                  <a:gd name="T43" fmla="*/ 226 h 426"/>
                  <a:gd name="T44" fmla="*/ 159 w 215"/>
                  <a:gd name="T45" fmla="*/ 269 h 426"/>
                  <a:gd name="T46" fmla="*/ 200 w 215"/>
                  <a:gd name="T47" fmla="*/ 286 h 426"/>
                  <a:gd name="T48" fmla="*/ 195 w 215"/>
                  <a:gd name="T49" fmla="*/ 294 h 426"/>
                  <a:gd name="T50" fmla="*/ 157 w 215"/>
                  <a:gd name="T51" fmla="*/ 275 h 426"/>
                  <a:gd name="T52" fmla="*/ 135 w 215"/>
                  <a:gd name="T53" fmla="*/ 321 h 426"/>
                  <a:gd name="T54" fmla="*/ 160 w 215"/>
                  <a:gd name="T55" fmla="*/ 339 h 426"/>
                  <a:gd name="T56" fmla="*/ 156 w 215"/>
                  <a:gd name="T57" fmla="*/ 352 h 426"/>
                  <a:gd name="T58" fmla="*/ 129 w 215"/>
                  <a:gd name="T59" fmla="*/ 331 h 426"/>
                  <a:gd name="T60" fmla="*/ 91 w 215"/>
                  <a:gd name="T61" fmla="*/ 367 h 426"/>
                  <a:gd name="T62" fmla="*/ 105 w 215"/>
                  <a:gd name="T63" fmla="*/ 395 h 426"/>
                  <a:gd name="T64" fmla="*/ 98 w 215"/>
                  <a:gd name="T65" fmla="*/ 403 h 426"/>
                  <a:gd name="T66" fmla="*/ 81 w 215"/>
                  <a:gd name="T67" fmla="*/ 375 h 426"/>
                  <a:gd name="T68" fmla="*/ 34 w 215"/>
                  <a:gd name="T69" fmla="*/ 394 h 426"/>
                  <a:gd name="T70" fmla="*/ 40 w 215"/>
                  <a:gd name="T71" fmla="*/ 424 h 426"/>
                  <a:gd name="T72" fmla="*/ 32 w 215"/>
                  <a:gd name="T73" fmla="*/ 426 h 426"/>
                  <a:gd name="T74" fmla="*/ 25 w 215"/>
                  <a:gd name="T75" fmla="*/ 400 h 426"/>
                  <a:gd name="T76" fmla="*/ 3 w 215"/>
                  <a:gd name="T77" fmla="*/ 401 h 426"/>
                  <a:gd name="T78" fmla="*/ 0 w 215"/>
                  <a:gd name="T79" fmla="*/ 396 h 426"/>
                  <a:gd name="T80" fmla="*/ 19 w 215"/>
                  <a:gd name="T81" fmla="*/ 393 h 426"/>
                  <a:gd name="T82" fmla="*/ 47 w 215"/>
                  <a:gd name="T83" fmla="*/ 387 h 426"/>
                  <a:gd name="T84" fmla="*/ 72 w 215"/>
                  <a:gd name="T85" fmla="*/ 375 h 426"/>
                  <a:gd name="T86" fmla="*/ 97 w 215"/>
                  <a:gd name="T87" fmla="*/ 354 h 426"/>
                  <a:gd name="T88" fmla="*/ 118 w 215"/>
                  <a:gd name="T89" fmla="*/ 329 h 426"/>
                  <a:gd name="T90" fmla="*/ 135 w 215"/>
                  <a:gd name="T91" fmla="*/ 299 h 426"/>
                  <a:gd name="T92" fmla="*/ 144 w 215"/>
                  <a:gd name="T93" fmla="*/ 266 h 426"/>
                  <a:gd name="T94" fmla="*/ 148 w 215"/>
                  <a:gd name="T95" fmla="*/ 229 h 426"/>
                  <a:gd name="T96" fmla="*/ 147 w 215"/>
                  <a:gd name="T97" fmla="*/ 185 h 426"/>
                  <a:gd name="T98" fmla="*/ 138 w 215"/>
                  <a:gd name="T99" fmla="*/ 133 h 426"/>
                  <a:gd name="T100" fmla="*/ 119 w 215"/>
                  <a:gd name="T101" fmla="*/ 66 h 426"/>
                  <a:gd name="T102" fmla="*/ 106 w 215"/>
                  <a:gd name="T103" fmla="*/ 39 h 426"/>
                  <a:gd name="T104" fmla="*/ 120 w 215"/>
                  <a:gd name="T105" fmla="*/ 31 h 426"/>
                  <a:gd name="T106" fmla="*/ 107 w 215"/>
                  <a:gd name="T107" fmla="*/ 0 h 426"/>
                  <a:gd name="T108" fmla="*/ 107 w 215"/>
                  <a:gd name="T109" fmla="*/ 0 h 4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5"/>
                  <a:gd name="T166" fmla="*/ 0 h 426"/>
                  <a:gd name="T167" fmla="*/ 215 w 215"/>
                  <a:gd name="T168" fmla="*/ 426 h 4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5" h="426">
                    <a:moveTo>
                      <a:pt x="107" y="0"/>
                    </a:moveTo>
                    <a:lnTo>
                      <a:pt x="117" y="16"/>
                    </a:lnTo>
                    <a:lnTo>
                      <a:pt x="123" y="26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140" y="66"/>
                    </a:lnTo>
                    <a:lnTo>
                      <a:pt x="170" y="52"/>
                    </a:lnTo>
                    <a:lnTo>
                      <a:pt x="173" y="57"/>
                    </a:lnTo>
                    <a:lnTo>
                      <a:pt x="142" y="72"/>
                    </a:lnTo>
                    <a:lnTo>
                      <a:pt x="156" y="115"/>
                    </a:lnTo>
                    <a:lnTo>
                      <a:pt x="190" y="106"/>
                    </a:lnTo>
                    <a:lnTo>
                      <a:pt x="191" y="109"/>
                    </a:lnTo>
                    <a:lnTo>
                      <a:pt x="158" y="125"/>
                    </a:lnTo>
                    <a:lnTo>
                      <a:pt x="168" y="166"/>
                    </a:lnTo>
                    <a:lnTo>
                      <a:pt x="202" y="161"/>
                    </a:lnTo>
                    <a:lnTo>
                      <a:pt x="203" y="172"/>
                    </a:lnTo>
                    <a:lnTo>
                      <a:pt x="169" y="175"/>
                    </a:lnTo>
                    <a:lnTo>
                      <a:pt x="170" y="222"/>
                    </a:lnTo>
                    <a:lnTo>
                      <a:pt x="215" y="225"/>
                    </a:lnTo>
                    <a:lnTo>
                      <a:pt x="214" y="232"/>
                    </a:lnTo>
                    <a:lnTo>
                      <a:pt x="170" y="226"/>
                    </a:lnTo>
                    <a:lnTo>
                      <a:pt x="159" y="269"/>
                    </a:lnTo>
                    <a:lnTo>
                      <a:pt x="200" y="286"/>
                    </a:lnTo>
                    <a:lnTo>
                      <a:pt x="195" y="294"/>
                    </a:lnTo>
                    <a:lnTo>
                      <a:pt x="157" y="275"/>
                    </a:lnTo>
                    <a:lnTo>
                      <a:pt x="135" y="321"/>
                    </a:lnTo>
                    <a:lnTo>
                      <a:pt x="160" y="339"/>
                    </a:lnTo>
                    <a:lnTo>
                      <a:pt x="156" y="352"/>
                    </a:lnTo>
                    <a:lnTo>
                      <a:pt x="129" y="331"/>
                    </a:lnTo>
                    <a:lnTo>
                      <a:pt x="91" y="367"/>
                    </a:lnTo>
                    <a:lnTo>
                      <a:pt x="105" y="395"/>
                    </a:lnTo>
                    <a:lnTo>
                      <a:pt x="98" y="403"/>
                    </a:lnTo>
                    <a:lnTo>
                      <a:pt x="81" y="375"/>
                    </a:lnTo>
                    <a:lnTo>
                      <a:pt x="34" y="394"/>
                    </a:lnTo>
                    <a:lnTo>
                      <a:pt x="40" y="424"/>
                    </a:lnTo>
                    <a:lnTo>
                      <a:pt x="32" y="426"/>
                    </a:lnTo>
                    <a:lnTo>
                      <a:pt x="25" y="400"/>
                    </a:lnTo>
                    <a:lnTo>
                      <a:pt x="3" y="401"/>
                    </a:lnTo>
                    <a:lnTo>
                      <a:pt x="0" y="396"/>
                    </a:lnTo>
                    <a:lnTo>
                      <a:pt x="19" y="393"/>
                    </a:lnTo>
                    <a:lnTo>
                      <a:pt x="47" y="387"/>
                    </a:lnTo>
                    <a:lnTo>
                      <a:pt x="72" y="375"/>
                    </a:lnTo>
                    <a:lnTo>
                      <a:pt x="97" y="354"/>
                    </a:lnTo>
                    <a:lnTo>
                      <a:pt x="118" y="329"/>
                    </a:lnTo>
                    <a:lnTo>
                      <a:pt x="135" y="299"/>
                    </a:lnTo>
                    <a:lnTo>
                      <a:pt x="144" y="266"/>
                    </a:lnTo>
                    <a:lnTo>
                      <a:pt x="148" y="229"/>
                    </a:lnTo>
                    <a:lnTo>
                      <a:pt x="147" y="185"/>
                    </a:lnTo>
                    <a:lnTo>
                      <a:pt x="138" y="133"/>
                    </a:lnTo>
                    <a:lnTo>
                      <a:pt x="119" y="66"/>
                    </a:lnTo>
                    <a:lnTo>
                      <a:pt x="106" y="39"/>
                    </a:lnTo>
                    <a:lnTo>
                      <a:pt x="120" y="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40"/>
              <p:cNvSpPr>
                <a:spLocks/>
              </p:cNvSpPr>
              <p:nvPr/>
            </p:nvSpPr>
            <p:spPr bwMode="auto">
              <a:xfrm>
                <a:off x="422" y="2174"/>
                <a:ext cx="424" cy="522"/>
              </a:xfrm>
              <a:custGeom>
                <a:avLst/>
                <a:gdLst>
                  <a:gd name="T0" fmla="*/ 134 w 424"/>
                  <a:gd name="T1" fmla="*/ 25 h 522"/>
                  <a:gd name="T2" fmla="*/ 146 w 424"/>
                  <a:gd name="T3" fmla="*/ 52 h 522"/>
                  <a:gd name="T4" fmla="*/ 135 w 424"/>
                  <a:gd name="T5" fmla="*/ 58 h 522"/>
                  <a:gd name="T6" fmla="*/ 156 w 424"/>
                  <a:gd name="T7" fmla="*/ 99 h 522"/>
                  <a:gd name="T8" fmla="*/ 166 w 424"/>
                  <a:gd name="T9" fmla="*/ 127 h 522"/>
                  <a:gd name="T10" fmla="*/ 175 w 424"/>
                  <a:gd name="T11" fmla="*/ 159 h 522"/>
                  <a:gd name="T12" fmla="*/ 182 w 424"/>
                  <a:gd name="T13" fmla="*/ 193 h 522"/>
                  <a:gd name="T14" fmla="*/ 186 w 424"/>
                  <a:gd name="T15" fmla="*/ 235 h 522"/>
                  <a:gd name="T16" fmla="*/ 186 w 424"/>
                  <a:gd name="T17" fmla="*/ 276 h 522"/>
                  <a:gd name="T18" fmla="*/ 175 w 424"/>
                  <a:gd name="T19" fmla="*/ 329 h 522"/>
                  <a:gd name="T20" fmla="*/ 161 w 424"/>
                  <a:gd name="T21" fmla="*/ 357 h 522"/>
                  <a:gd name="T22" fmla="*/ 141 w 424"/>
                  <a:gd name="T23" fmla="*/ 389 h 522"/>
                  <a:gd name="T24" fmla="*/ 106 w 424"/>
                  <a:gd name="T25" fmla="*/ 426 h 522"/>
                  <a:gd name="T26" fmla="*/ 74 w 424"/>
                  <a:gd name="T27" fmla="*/ 448 h 522"/>
                  <a:gd name="T28" fmla="*/ 10 w 424"/>
                  <a:gd name="T29" fmla="*/ 469 h 522"/>
                  <a:gd name="T30" fmla="*/ 0 w 424"/>
                  <a:gd name="T31" fmla="*/ 472 h 522"/>
                  <a:gd name="T32" fmla="*/ 4 w 424"/>
                  <a:gd name="T33" fmla="*/ 492 h 522"/>
                  <a:gd name="T34" fmla="*/ 10 w 424"/>
                  <a:gd name="T35" fmla="*/ 522 h 522"/>
                  <a:gd name="T36" fmla="*/ 50 w 424"/>
                  <a:gd name="T37" fmla="*/ 514 h 522"/>
                  <a:gd name="T38" fmla="*/ 91 w 424"/>
                  <a:gd name="T39" fmla="*/ 510 h 522"/>
                  <a:gd name="T40" fmla="*/ 135 w 424"/>
                  <a:gd name="T41" fmla="*/ 507 h 522"/>
                  <a:gd name="T42" fmla="*/ 173 w 424"/>
                  <a:gd name="T43" fmla="*/ 500 h 522"/>
                  <a:gd name="T44" fmla="*/ 220 w 424"/>
                  <a:gd name="T45" fmla="*/ 488 h 522"/>
                  <a:gd name="T46" fmla="*/ 268 w 424"/>
                  <a:gd name="T47" fmla="*/ 470 h 522"/>
                  <a:gd name="T48" fmla="*/ 311 w 424"/>
                  <a:gd name="T49" fmla="*/ 454 h 522"/>
                  <a:gd name="T50" fmla="*/ 354 w 424"/>
                  <a:gd name="T51" fmla="*/ 431 h 522"/>
                  <a:gd name="T52" fmla="*/ 394 w 424"/>
                  <a:gd name="T53" fmla="*/ 407 h 522"/>
                  <a:gd name="T54" fmla="*/ 423 w 424"/>
                  <a:gd name="T55" fmla="*/ 389 h 522"/>
                  <a:gd name="T56" fmla="*/ 424 w 424"/>
                  <a:gd name="T57" fmla="*/ 322 h 522"/>
                  <a:gd name="T58" fmla="*/ 417 w 424"/>
                  <a:gd name="T59" fmla="*/ 322 h 522"/>
                  <a:gd name="T60" fmla="*/ 416 w 424"/>
                  <a:gd name="T61" fmla="*/ 331 h 522"/>
                  <a:gd name="T62" fmla="*/ 384 w 424"/>
                  <a:gd name="T63" fmla="*/ 331 h 522"/>
                  <a:gd name="T64" fmla="*/ 382 w 424"/>
                  <a:gd name="T65" fmla="*/ 275 h 522"/>
                  <a:gd name="T66" fmla="*/ 414 w 424"/>
                  <a:gd name="T67" fmla="*/ 275 h 522"/>
                  <a:gd name="T68" fmla="*/ 414 w 424"/>
                  <a:gd name="T69" fmla="*/ 284 h 522"/>
                  <a:gd name="T70" fmla="*/ 423 w 424"/>
                  <a:gd name="T71" fmla="*/ 284 h 522"/>
                  <a:gd name="T72" fmla="*/ 423 w 424"/>
                  <a:gd name="T73" fmla="*/ 243 h 522"/>
                  <a:gd name="T74" fmla="*/ 416 w 424"/>
                  <a:gd name="T75" fmla="*/ 243 h 522"/>
                  <a:gd name="T76" fmla="*/ 415 w 424"/>
                  <a:gd name="T77" fmla="*/ 249 h 522"/>
                  <a:gd name="T78" fmla="*/ 385 w 424"/>
                  <a:gd name="T79" fmla="*/ 249 h 522"/>
                  <a:gd name="T80" fmla="*/ 382 w 424"/>
                  <a:gd name="T81" fmla="*/ 196 h 522"/>
                  <a:gd name="T82" fmla="*/ 414 w 424"/>
                  <a:gd name="T83" fmla="*/ 197 h 522"/>
                  <a:gd name="T84" fmla="*/ 414 w 424"/>
                  <a:gd name="T85" fmla="*/ 205 h 522"/>
                  <a:gd name="T86" fmla="*/ 423 w 424"/>
                  <a:gd name="T87" fmla="*/ 205 h 522"/>
                  <a:gd name="T88" fmla="*/ 421 w 424"/>
                  <a:gd name="T89" fmla="*/ 157 h 522"/>
                  <a:gd name="T90" fmla="*/ 388 w 424"/>
                  <a:gd name="T91" fmla="*/ 151 h 522"/>
                  <a:gd name="T92" fmla="*/ 348 w 424"/>
                  <a:gd name="T93" fmla="*/ 138 h 522"/>
                  <a:gd name="T94" fmla="*/ 312 w 424"/>
                  <a:gd name="T95" fmla="*/ 118 h 522"/>
                  <a:gd name="T96" fmla="*/ 281 w 424"/>
                  <a:gd name="T97" fmla="*/ 92 h 522"/>
                  <a:gd name="T98" fmla="*/ 250 w 424"/>
                  <a:gd name="T99" fmla="*/ 58 h 522"/>
                  <a:gd name="T100" fmla="*/ 231 w 424"/>
                  <a:gd name="T101" fmla="*/ 29 h 522"/>
                  <a:gd name="T102" fmla="*/ 222 w 424"/>
                  <a:gd name="T103" fmla="*/ 14 h 522"/>
                  <a:gd name="T104" fmla="*/ 193 w 424"/>
                  <a:gd name="T105" fmla="*/ 32 h 522"/>
                  <a:gd name="T106" fmla="*/ 175 w 424"/>
                  <a:gd name="T107" fmla="*/ 0 h 522"/>
                  <a:gd name="T108" fmla="*/ 173 w 424"/>
                  <a:gd name="T109" fmla="*/ 0 h 522"/>
                  <a:gd name="T110" fmla="*/ 188 w 424"/>
                  <a:gd name="T111" fmla="*/ 31 h 522"/>
                  <a:gd name="T112" fmla="*/ 152 w 424"/>
                  <a:gd name="T113" fmla="*/ 49 h 522"/>
                  <a:gd name="T114" fmla="*/ 134 w 424"/>
                  <a:gd name="T115" fmla="*/ 25 h 522"/>
                  <a:gd name="T116" fmla="*/ 134 w 424"/>
                  <a:gd name="T117" fmla="*/ 25 h 5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4"/>
                  <a:gd name="T178" fmla="*/ 0 h 522"/>
                  <a:gd name="T179" fmla="*/ 424 w 424"/>
                  <a:gd name="T180" fmla="*/ 522 h 5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4" h="522">
                    <a:moveTo>
                      <a:pt x="134" y="25"/>
                    </a:moveTo>
                    <a:lnTo>
                      <a:pt x="146" y="52"/>
                    </a:lnTo>
                    <a:lnTo>
                      <a:pt x="135" y="58"/>
                    </a:lnTo>
                    <a:lnTo>
                      <a:pt x="156" y="99"/>
                    </a:lnTo>
                    <a:lnTo>
                      <a:pt x="166" y="127"/>
                    </a:lnTo>
                    <a:lnTo>
                      <a:pt x="175" y="159"/>
                    </a:lnTo>
                    <a:lnTo>
                      <a:pt x="182" y="193"/>
                    </a:lnTo>
                    <a:lnTo>
                      <a:pt x="186" y="235"/>
                    </a:lnTo>
                    <a:lnTo>
                      <a:pt x="186" y="276"/>
                    </a:lnTo>
                    <a:lnTo>
                      <a:pt x="175" y="329"/>
                    </a:lnTo>
                    <a:lnTo>
                      <a:pt x="161" y="357"/>
                    </a:lnTo>
                    <a:lnTo>
                      <a:pt x="141" y="389"/>
                    </a:lnTo>
                    <a:lnTo>
                      <a:pt x="106" y="426"/>
                    </a:lnTo>
                    <a:lnTo>
                      <a:pt x="74" y="448"/>
                    </a:lnTo>
                    <a:lnTo>
                      <a:pt x="10" y="469"/>
                    </a:lnTo>
                    <a:lnTo>
                      <a:pt x="0" y="472"/>
                    </a:lnTo>
                    <a:lnTo>
                      <a:pt x="4" y="492"/>
                    </a:lnTo>
                    <a:lnTo>
                      <a:pt x="10" y="522"/>
                    </a:lnTo>
                    <a:lnTo>
                      <a:pt x="50" y="514"/>
                    </a:lnTo>
                    <a:lnTo>
                      <a:pt x="91" y="510"/>
                    </a:lnTo>
                    <a:lnTo>
                      <a:pt x="135" y="507"/>
                    </a:lnTo>
                    <a:lnTo>
                      <a:pt x="173" y="500"/>
                    </a:lnTo>
                    <a:lnTo>
                      <a:pt x="220" y="488"/>
                    </a:lnTo>
                    <a:lnTo>
                      <a:pt x="268" y="470"/>
                    </a:lnTo>
                    <a:lnTo>
                      <a:pt x="311" y="454"/>
                    </a:lnTo>
                    <a:lnTo>
                      <a:pt x="354" y="431"/>
                    </a:lnTo>
                    <a:lnTo>
                      <a:pt x="394" y="407"/>
                    </a:lnTo>
                    <a:lnTo>
                      <a:pt x="423" y="389"/>
                    </a:lnTo>
                    <a:lnTo>
                      <a:pt x="424" y="322"/>
                    </a:lnTo>
                    <a:lnTo>
                      <a:pt x="417" y="322"/>
                    </a:lnTo>
                    <a:lnTo>
                      <a:pt x="416" y="331"/>
                    </a:lnTo>
                    <a:lnTo>
                      <a:pt x="384" y="331"/>
                    </a:lnTo>
                    <a:lnTo>
                      <a:pt x="382" y="275"/>
                    </a:lnTo>
                    <a:lnTo>
                      <a:pt x="414" y="275"/>
                    </a:lnTo>
                    <a:lnTo>
                      <a:pt x="414" y="284"/>
                    </a:lnTo>
                    <a:lnTo>
                      <a:pt x="423" y="284"/>
                    </a:lnTo>
                    <a:lnTo>
                      <a:pt x="423" y="243"/>
                    </a:lnTo>
                    <a:lnTo>
                      <a:pt x="416" y="243"/>
                    </a:lnTo>
                    <a:lnTo>
                      <a:pt x="415" y="249"/>
                    </a:lnTo>
                    <a:lnTo>
                      <a:pt x="385" y="249"/>
                    </a:lnTo>
                    <a:lnTo>
                      <a:pt x="382" y="196"/>
                    </a:lnTo>
                    <a:lnTo>
                      <a:pt x="414" y="197"/>
                    </a:lnTo>
                    <a:lnTo>
                      <a:pt x="414" y="205"/>
                    </a:lnTo>
                    <a:lnTo>
                      <a:pt x="423" y="205"/>
                    </a:lnTo>
                    <a:lnTo>
                      <a:pt x="421" y="157"/>
                    </a:lnTo>
                    <a:lnTo>
                      <a:pt x="388" y="151"/>
                    </a:lnTo>
                    <a:lnTo>
                      <a:pt x="348" y="138"/>
                    </a:lnTo>
                    <a:lnTo>
                      <a:pt x="312" y="118"/>
                    </a:lnTo>
                    <a:lnTo>
                      <a:pt x="281" y="92"/>
                    </a:lnTo>
                    <a:lnTo>
                      <a:pt x="250" y="58"/>
                    </a:lnTo>
                    <a:lnTo>
                      <a:pt x="231" y="29"/>
                    </a:lnTo>
                    <a:lnTo>
                      <a:pt x="222" y="14"/>
                    </a:lnTo>
                    <a:lnTo>
                      <a:pt x="193" y="32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88" y="31"/>
                    </a:lnTo>
                    <a:lnTo>
                      <a:pt x="152" y="49"/>
                    </a:lnTo>
                    <a:lnTo>
                      <a:pt x="134" y="25"/>
                    </a:lnTo>
                    <a:close/>
                  </a:path>
                </a:pathLst>
              </a:custGeom>
              <a:solidFill>
                <a:srgbClr val="8A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41"/>
              <p:cNvSpPr>
                <a:spLocks/>
              </p:cNvSpPr>
              <p:nvPr/>
            </p:nvSpPr>
            <p:spPr bwMode="auto">
              <a:xfrm>
                <a:off x="586" y="2969"/>
                <a:ext cx="264" cy="25"/>
              </a:xfrm>
              <a:custGeom>
                <a:avLst/>
                <a:gdLst>
                  <a:gd name="T0" fmla="*/ 2 w 264"/>
                  <a:gd name="T1" fmla="*/ 14 h 25"/>
                  <a:gd name="T2" fmla="*/ 264 w 264"/>
                  <a:gd name="T3" fmla="*/ 25 h 25"/>
                  <a:gd name="T4" fmla="*/ 157 w 264"/>
                  <a:gd name="T5" fmla="*/ 12 h 25"/>
                  <a:gd name="T6" fmla="*/ 0 w 264"/>
                  <a:gd name="T7" fmla="*/ 0 h 25"/>
                  <a:gd name="T8" fmla="*/ 2 w 264"/>
                  <a:gd name="T9" fmla="*/ 14 h 25"/>
                  <a:gd name="T10" fmla="*/ 2 w 264"/>
                  <a:gd name="T11" fmla="*/ 1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25"/>
                  <a:gd name="T20" fmla="*/ 264 w 26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25">
                    <a:moveTo>
                      <a:pt x="2" y="14"/>
                    </a:moveTo>
                    <a:lnTo>
                      <a:pt x="264" y="25"/>
                    </a:lnTo>
                    <a:lnTo>
                      <a:pt x="157" y="12"/>
                    </a:ln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42"/>
              <p:cNvSpPr>
                <a:spLocks/>
              </p:cNvSpPr>
              <p:nvPr/>
            </p:nvSpPr>
            <p:spPr bwMode="auto">
              <a:xfrm>
                <a:off x="742" y="3034"/>
                <a:ext cx="222" cy="21"/>
              </a:xfrm>
              <a:custGeom>
                <a:avLst/>
                <a:gdLst>
                  <a:gd name="T0" fmla="*/ 3 w 222"/>
                  <a:gd name="T1" fmla="*/ 21 h 21"/>
                  <a:gd name="T2" fmla="*/ 219 w 222"/>
                  <a:gd name="T3" fmla="*/ 3 h 21"/>
                  <a:gd name="T4" fmla="*/ 222 w 222"/>
                  <a:gd name="T5" fmla="*/ 0 h 21"/>
                  <a:gd name="T6" fmla="*/ 116 w 222"/>
                  <a:gd name="T7" fmla="*/ 0 h 21"/>
                  <a:gd name="T8" fmla="*/ 0 w 222"/>
                  <a:gd name="T9" fmla="*/ 15 h 21"/>
                  <a:gd name="T10" fmla="*/ 3 w 222"/>
                  <a:gd name="T11" fmla="*/ 21 h 21"/>
                  <a:gd name="T12" fmla="*/ 3 w 22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"/>
                  <a:gd name="T22" fmla="*/ 0 h 21"/>
                  <a:gd name="T23" fmla="*/ 222 w 22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" h="21">
                    <a:moveTo>
                      <a:pt x="3" y="21"/>
                    </a:moveTo>
                    <a:lnTo>
                      <a:pt x="219" y="3"/>
                    </a:lnTo>
                    <a:lnTo>
                      <a:pt x="222" y="0"/>
                    </a:lnTo>
                    <a:lnTo>
                      <a:pt x="116" y="0"/>
                    </a:lnTo>
                    <a:lnTo>
                      <a:pt x="0" y="15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43"/>
              <p:cNvSpPr>
                <a:spLocks/>
              </p:cNvSpPr>
              <p:nvPr/>
            </p:nvSpPr>
            <p:spPr bwMode="auto">
              <a:xfrm>
                <a:off x="328" y="2522"/>
                <a:ext cx="1007" cy="309"/>
              </a:xfrm>
              <a:custGeom>
                <a:avLst/>
                <a:gdLst>
                  <a:gd name="T0" fmla="*/ 7 w 1007"/>
                  <a:gd name="T1" fmla="*/ 252 h 309"/>
                  <a:gd name="T2" fmla="*/ 31 w 1007"/>
                  <a:gd name="T3" fmla="*/ 270 h 309"/>
                  <a:gd name="T4" fmla="*/ 42 w 1007"/>
                  <a:gd name="T5" fmla="*/ 299 h 309"/>
                  <a:gd name="T6" fmla="*/ 56 w 1007"/>
                  <a:gd name="T7" fmla="*/ 296 h 309"/>
                  <a:gd name="T8" fmla="*/ 55 w 1007"/>
                  <a:gd name="T9" fmla="*/ 242 h 309"/>
                  <a:gd name="T10" fmla="*/ 88 w 1007"/>
                  <a:gd name="T11" fmla="*/ 276 h 309"/>
                  <a:gd name="T12" fmla="*/ 96 w 1007"/>
                  <a:gd name="T13" fmla="*/ 224 h 309"/>
                  <a:gd name="T14" fmla="*/ 123 w 1007"/>
                  <a:gd name="T15" fmla="*/ 262 h 309"/>
                  <a:gd name="T16" fmla="*/ 134 w 1007"/>
                  <a:gd name="T17" fmla="*/ 214 h 309"/>
                  <a:gd name="T18" fmla="*/ 159 w 1007"/>
                  <a:gd name="T19" fmla="*/ 253 h 309"/>
                  <a:gd name="T20" fmla="*/ 176 w 1007"/>
                  <a:gd name="T21" fmla="*/ 209 h 309"/>
                  <a:gd name="T22" fmla="*/ 196 w 1007"/>
                  <a:gd name="T23" fmla="*/ 247 h 309"/>
                  <a:gd name="T24" fmla="*/ 214 w 1007"/>
                  <a:gd name="T25" fmla="*/ 204 h 309"/>
                  <a:gd name="T26" fmla="*/ 235 w 1007"/>
                  <a:gd name="T27" fmla="*/ 242 h 309"/>
                  <a:gd name="T28" fmla="*/ 255 w 1007"/>
                  <a:gd name="T29" fmla="*/ 201 h 309"/>
                  <a:gd name="T30" fmla="*/ 272 w 1007"/>
                  <a:gd name="T31" fmla="*/ 237 h 309"/>
                  <a:gd name="T32" fmla="*/ 292 w 1007"/>
                  <a:gd name="T33" fmla="*/ 195 h 309"/>
                  <a:gd name="T34" fmla="*/ 312 w 1007"/>
                  <a:gd name="T35" fmla="*/ 231 h 309"/>
                  <a:gd name="T36" fmla="*/ 328 w 1007"/>
                  <a:gd name="T37" fmla="*/ 187 h 309"/>
                  <a:gd name="T38" fmla="*/ 355 w 1007"/>
                  <a:gd name="T39" fmla="*/ 224 h 309"/>
                  <a:gd name="T40" fmla="*/ 365 w 1007"/>
                  <a:gd name="T41" fmla="*/ 174 h 309"/>
                  <a:gd name="T42" fmla="*/ 396 w 1007"/>
                  <a:gd name="T43" fmla="*/ 210 h 309"/>
                  <a:gd name="T44" fmla="*/ 405 w 1007"/>
                  <a:gd name="T45" fmla="*/ 159 h 309"/>
                  <a:gd name="T46" fmla="*/ 438 w 1007"/>
                  <a:gd name="T47" fmla="*/ 192 h 309"/>
                  <a:gd name="T48" fmla="*/ 443 w 1007"/>
                  <a:gd name="T49" fmla="*/ 140 h 309"/>
                  <a:gd name="T50" fmla="*/ 476 w 1007"/>
                  <a:gd name="T51" fmla="*/ 168 h 309"/>
                  <a:gd name="T52" fmla="*/ 481 w 1007"/>
                  <a:gd name="T53" fmla="*/ 120 h 309"/>
                  <a:gd name="T54" fmla="*/ 517 w 1007"/>
                  <a:gd name="T55" fmla="*/ 143 h 309"/>
                  <a:gd name="T56" fmla="*/ 524 w 1007"/>
                  <a:gd name="T57" fmla="*/ 96 h 309"/>
                  <a:gd name="T58" fmla="*/ 553 w 1007"/>
                  <a:gd name="T59" fmla="*/ 122 h 309"/>
                  <a:gd name="T60" fmla="*/ 558 w 1007"/>
                  <a:gd name="T61" fmla="*/ 75 h 309"/>
                  <a:gd name="T62" fmla="*/ 589 w 1007"/>
                  <a:gd name="T63" fmla="*/ 104 h 309"/>
                  <a:gd name="T64" fmla="*/ 602 w 1007"/>
                  <a:gd name="T65" fmla="*/ 52 h 309"/>
                  <a:gd name="T66" fmla="*/ 626 w 1007"/>
                  <a:gd name="T67" fmla="*/ 90 h 309"/>
                  <a:gd name="T68" fmla="*/ 644 w 1007"/>
                  <a:gd name="T69" fmla="*/ 40 h 309"/>
                  <a:gd name="T70" fmla="*/ 661 w 1007"/>
                  <a:gd name="T71" fmla="*/ 73 h 309"/>
                  <a:gd name="T72" fmla="*/ 684 w 1007"/>
                  <a:gd name="T73" fmla="*/ 31 h 309"/>
                  <a:gd name="T74" fmla="*/ 704 w 1007"/>
                  <a:gd name="T75" fmla="*/ 42 h 309"/>
                  <a:gd name="T76" fmla="*/ 758 w 1007"/>
                  <a:gd name="T77" fmla="*/ 22 h 309"/>
                  <a:gd name="T78" fmla="*/ 824 w 1007"/>
                  <a:gd name="T79" fmla="*/ 17 h 309"/>
                  <a:gd name="T80" fmla="*/ 887 w 1007"/>
                  <a:gd name="T81" fmla="*/ 31 h 309"/>
                  <a:gd name="T82" fmla="*/ 937 w 1007"/>
                  <a:gd name="T83" fmla="*/ 55 h 309"/>
                  <a:gd name="T84" fmla="*/ 980 w 1007"/>
                  <a:gd name="T85" fmla="*/ 102 h 309"/>
                  <a:gd name="T86" fmla="*/ 995 w 1007"/>
                  <a:gd name="T87" fmla="*/ 148 h 309"/>
                  <a:gd name="T88" fmla="*/ 1001 w 1007"/>
                  <a:gd name="T89" fmla="*/ 209 h 309"/>
                  <a:gd name="T90" fmla="*/ 1005 w 1007"/>
                  <a:gd name="T91" fmla="*/ 215 h 309"/>
                  <a:gd name="T92" fmla="*/ 1006 w 1007"/>
                  <a:gd name="T93" fmla="*/ 159 h 309"/>
                  <a:gd name="T94" fmla="*/ 990 w 1007"/>
                  <a:gd name="T95" fmla="*/ 98 h 309"/>
                  <a:gd name="T96" fmla="*/ 942 w 1007"/>
                  <a:gd name="T97" fmla="*/ 47 h 309"/>
                  <a:gd name="T98" fmla="*/ 881 w 1007"/>
                  <a:gd name="T99" fmla="*/ 17 h 309"/>
                  <a:gd name="T100" fmla="*/ 796 w 1007"/>
                  <a:gd name="T101" fmla="*/ 1 h 309"/>
                  <a:gd name="T102" fmla="*/ 716 w 1007"/>
                  <a:gd name="T103" fmla="*/ 3 h 309"/>
                  <a:gd name="T104" fmla="*/ 638 w 1007"/>
                  <a:gd name="T105" fmla="*/ 17 h 309"/>
                  <a:gd name="T106" fmla="*/ 569 w 1007"/>
                  <a:gd name="T107" fmla="*/ 49 h 309"/>
                  <a:gd name="T108" fmla="*/ 507 w 1007"/>
                  <a:gd name="T109" fmla="*/ 90 h 309"/>
                  <a:gd name="T110" fmla="*/ 439 w 1007"/>
                  <a:gd name="T111" fmla="*/ 130 h 309"/>
                  <a:gd name="T112" fmla="*/ 367 w 1007"/>
                  <a:gd name="T113" fmla="*/ 160 h 309"/>
                  <a:gd name="T114" fmla="*/ 285 w 1007"/>
                  <a:gd name="T115" fmla="*/ 184 h 309"/>
                  <a:gd name="T116" fmla="*/ 177 w 1007"/>
                  <a:gd name="T117" fmla="*/ 199 h 309"/>
                  <a:gd name="T118" fmla="*/ 112 w 1007"/>
                  <a:gd name="T119" fmla="*/ 208 h 309"/>
                  <a:gd name="T120" fmla="*/ 40 w 1007"/>
                  <a:gd name="T121" fmla="*/ 231 h 309"/>
                  <a:gd name="T122" fmla="*/ 0 w 1007"/>
                  <a:gd name="T123" fmla="*/ 250 h 3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7"/>
                  <a:gd name="T187" fmla="*/ 0 h 309"/>
                  <a:gd name="T188" fmla="*/ 1007 w 1007"/>
                  <a:gd name="T189" fmla="*/ 309 h 30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7" h="309">
                    <a:moveTo>
                      <a:pt x="0" y="250"/>
                    </a:moveTo>
                    <a:lnTo>
                      <a:pt x="7" y="252"/>
                    </a:lnTo>
                    <a:lnTo>
                      <a:pt x="18" y="258"/>
                    </a:lnTo>
                    <a:lnTo>
                      <a:pt x="31" y="270"/>
                    </a:lnTo>
                    <a:lnTo>
                      <a:pt x="39" y="286"/>
                    </a:lnTo>
                    <a:lnTo>
                      <a:pt x="42" y="299"/>
                    </a:lnTo>
                    <a:lnTo>
                      <a:pt x="42" y="309"/>
                    </a:lnTo>
                    <a:lnTo>
                      <a:pt x="56" y="296"/>
                    </a:lnTo>
                    <a:lnTo>
                      <a:pt x="34" y="258"/>
                    </a:lnTo>
                    <a:lnTo>
                      <a:pt x="55" y="242"/>
                    </a:lnTo>
                    <a:lnTo>
                      <a:pt x="79" y="280"/>
                    </a:lnTo>
                    <a:lnTo>
                      <a:pt x="88" y="276"/>
                    </a:lnTo>
                    <a:lnTo>
                      <a:pt x="67" y="236"/>
                    </a:lnTo>
                    <a:lnTo>
                      <a:pt x="96" y="224"/>
                    </a:lnTo>
                    <a:lnTo>
                      <a:pt x="113" y="265"/>
                    </a:lnTo>
                    <a:lnTo>
                      <a:pt x="123" y="262"/>
                    </a:lnTo>
                    <a:lnTo>
                      <a:pt x="112" y="221"/>
                    </a:lnTo>
                    <a:lnTo>
                      <a:pt x="134" y="214"/>
                    </a:lnTo>
                    <a:lnTo>
                      <a:pt x="149" y="255"/>
                    </a:lnTo>
                    <a:lnTo>
                      <a:pt x="159" y="253"/>
                    </a:lnTo>
                    <a:lnTo>
                      <a:pt x="151" y="212"/>
                    </a:lnTo>
                    <a:lnTo>
                      <a:pt x="176" y="209"/>
                    </a:lnTo>
                    <a:lnTo>
                      <a:pt x="184" y="249"/>
                    </a:lnTo>
                    <a:lnTo>
                      <a:pt x="196" y="247"/>
                    </a:lnTo>
                    <a:lnTo>
                      <a:pt x="190" y="208"/>
                    </a:lnTo>
                    <a:lnTo>
                      <a:pt x="214" y="204"/>
                    </a:lnTo>
                    <a:lnTo>
                      <a:pt x="221" y="242"/>
                    </a:lnTo>
                    <a:lnTo>
                      <a:pt x="235" y="242"/>
                    </a:lnTo>
                    <a:lnTo>
                      <a:pt x="230" y="204"/>
                    </a:lnTo>
                    <a:lnTo>
                      <a:pt x="255" y="201"/>
                    </a:lnTo>
                    <a:lnTo>
                      <a:pt x="261" y="238"/>
                    </a:lnTo>
                    <a:lnTo>
                      <a:pt x="272" y="237"/>
                    </a:lnTo>
                    <a:lnTo>
                      <a:pt x="267" y="202"/>
                    </a:lnTo>
                    <a:lnTo>
                      <a:pt x="292" y="195"/>
                    </a:lnTo>
                    <a:lnTo>
                      <a:pt x="297" y="233"/>
                    </a:lnTo>
                    <a:lnTo>
                      <a:pt x="312" y="231"/>
                    </a:lnTo>
                    <a:lnTo>
                      <a:pt x="305" y="193"/>
                    </a:lnTo>
                    <a:lnTo>
                      <a:pt x="328" y="187"/>
                    </a:lnTo>
                    <a:lnTo>
                      <a:pt x="337" y="227"/>
                    </a:lnTo>
                    <a:lnTo>
                      <a:pt x="355" y="224"/>
                    </a:lnTo>
                    <a:lnTo>
                      <a:pt x="342" y="183"/>
                    </a:lnTo>
                    <a:lnTo>
                      <a:pt x="365" y="174"/>
                    </a:lnTo>
                    <a:lnTo>
                      <a:pt x="380" y="216"/>
                    </a:lnTo>
                    <a:lnTo>
                      <a:pt x="396" y="210"/>
                    </a:lnTo>
                    <a:lnTo>
                      <a:pt x="380" y="170"/>
                    </a:lnTo>
                    <a:lnTo>
                      <a:pt x="405" y="159"/>
                    </a:lnTo>
                    <a:lnTo>
                      <a:pt x="423" y="199"/>
                    </a:lnTo>
                    <a:lnTo>
                      <a:pt x="438" y="192"/>
                    </a:lnTo>
                    <a:lnTo>
                      <a:pt x="417" y="153"/>
                    </a:lnTo>
                    <a:lnTo>
                      <a:pt x="443" y="140"/>
                    </a:lnTo>
                    <a:lnTo>
                      <a:pt x="462" y="177"/>
                    </a:lnTo>
                    <a:lnTo>
                      <a:pt x="476" y="168"/>
                    </a:lnTo>
                    <a:lnTo>
                      <a:pt x="458" y="134"/>
                    </a:lnTo>
                    <a:lnTo>
                      <a:pt x="481" y="120"/>
                    </a:lnTo>
                    <a:lnTo>
                      <a:pt x="502" y="154"/>
                    </a:lnTo>
                    <a:lnTo>
                      <a:pt x="517" y="143"/>
                    </a:lnTo>
                    <a:lnTo>
                      <a:pt x="496" y="111"/>
                    </a:lnTo>
                    <a:lnTo>
                      <a:pt x="524" y="96"/>
                    </a:lnTo>
                    <a:lnTo>
                      <a:pt x="542" y="129"/>
                    </a:lnTo>
                    <a:lnTo>
                      <a:pt x="553" y="122"/>
                    </a:lnTo>
                    <a:lnTo>
                      <a:pt x="536" y="92"/>
                    </a:lnTo>
                    <a:lnTo>
                      <a:pt x="558" y="75"/>
                    </a:lnTo>
                    <a:lnTo>
                      <a:pt x="578" y="108"/>
                    </a:lnTo>
                    <a:lnTo>
                      <a:pt x="589" y="104"/>
                    </a:lnTo>
                    <a:lnTo>
                      <a:pt x="572" y="68"/>
                    </a:lnTo>
                    <a:lnTo>
                      <a:pt x="602" y="52"/>
                    </a:lnTo>
                    <a:lnTo>
                      <a:pt x="618" y="92"/>
                    </a:lnTo>
                    <a:lnTo>
                      <a:pt x="626" y="90"/>
                    </a:lnTo>
                    <a:lnTo>
                      <a:pt x="614" y="52"/>
                    </a:lnTo>
                    <a:lnTo>
                      <a:pt x="644" y="40"/>
                    </a:lnTo>
                    <a:lnTo>
                      <a:pt x="655" y="76"/>
                    </a:lnTo>
                    <a:lnTo>
                      <a:pt x="661" y="73"/>
                    </a:lnTo>
                    <a:lnTo>
                      <a:pt x="655" y="39"/>
                    </a:lnTo>
                    <a:lnTo>
                      <a:pt x="684" y="31"/>
                    </a:lnTo>
                    <a:lnTo>
                      <a:pt x="687" y="52"/>
                    </a:lnTo>
                    <a:lnTo>
                      <a:pt x="704" y="42"/>
                    </a:lnTo>
                    <a:lnTo>
                      <a:pt x="732" y="30"/>
                    </a:lnTo>
                    <a:lnTo>
                      <a:pt x="758" y="22"/>
                    </a:lnTo>
                    <a:lnTo>
                      <a:pt x="791" y="17"/>
                    </a:lnTo>
                    <a:lnTo>
                      <a:pt x="824" y="17"/>
                    </a:lnTo>
                    <a:lnTo>
                      <a:pt x="859" y="22"/>
                    </a:lnTo>
                    <a:lnTo>
                      <a:pt x="887" y="31"/>
                    </a:lnTo>
                    <a:lnTo>
                      <a:pt x="914" y="42"/>
                    </a:lnTo>
                    <a:lnTo>
                      <a:pt x="937" y="55"/>
                    </a:lnTo>
                    <a:lnTo>
                      <a:pt x="960" y="75"/>
                    </a:lnTo>
                    <a:lnTo>
                      <a:pt x="980" y="102"/>
                    </a:lnTo>
                    <a:lnTo>
                      <a:pt x="990" y="122"/>
                    </a:lnTo>
                    <a:lnTo>
                      <a:pt x="995" y="148"/>
                    </a:lnTo>
                    <a:lnTo>
                      <a:pt x="996" y="172"/>
                    </a:lnTo>
                    <a:lnTo>
                      <a:pt x="1001" y="209"/>
                    </a:lnTo>
                    <a:lnTo>
                      <a:pt x="999" y="235"/>
                    </a:lnTo>
                    <a:lnTo>
                      <a:pt x="1005" y="215"/>
                    </a:lnTo>
                    <a:lnTo>
                      <a:pt x="1007" y="187"/>
                    </a:lnTo>
                    <a:lnTo>
                      <a:pt x="1006" y="159"/>
                    </a:lnTo>
                    <a:lnTo>
                      <a:pt x="1001" y="127"/>
                    </a:lnTo>
                    <a:lnTo>
                      <a:pt x="990" y="98"/>
                    </a:lnTo>
                    <a:lnTo>
                      <a:pt x="972" y="73"/>
                    </a:lnTo>
                    <a:lnTo>
                      <a:pt x="942" y="47"/>
                    </a:lnTo>
                    <a:lnTo>
                      <a:pt x="915" y="30"/>
                    </a:lnTo>
                    <a:lnTo>
                      <a:pt x="881" y="17"/>
                    </a:lnTo>
                    <a:lnTo>
                      <a:pt x="834" y="5"/>
                    </a:lnTo>
                    <a:lnTo>
                      <a:pt x="796" y="1"/>
                    </a:lnTo>
                    <a:lnTo>
                      <a:pt x="763" y="0"/>
                    </a:lnTo>
                    <a:lnTo>
                      <a:pt x="716" y="3"/>
                    </a:lnTo>
                    <a:lnTo>
                      <a:pt x="674" y="9"/>
                    </a:lnTo>
                    <a:lnTo>
                      <a:pt x="638" y="17"/>
                    </a:lnTo>
                    <a:lnTo>
                      <a:pt x="603" y="31"/>
                    </a:lnTo>
                    <a:lnTo>
                      <a:pt x="569" y="49"/>
                    </a:lnTo>
                    <a:lnTo>
                      <a:pt x="539" y="68"/>
                    </a:lnTo>
                    <a:lnTo>
                      <a:pt x="507" y="90"/>
                    </a:lnTo>
                    <a:lnTo>
                      <a:pt x="475" y="110"/>
                    </a:lnTo>
                    <a:lnTo>
                      <a:pt x="439" y="130"/>
                    </a:lnTo>
                    <a:lnTo>
                      <a:pt x="404" y="146"/>
                    </a:lnTo>
                    <a:lnTo>
                      <a:pt x="367" y="160"/>
                    </a:lnTo>
                    <a:lnTo>
                      <a:pt x="327" y="174"/>
                    </a:lnTo>
                    <a:lnTo>
                      <a:pt x="285" y="184"/>
                    </a:lnTo>
                    <a:lnTo>
                      <a:pt x="235" y="193"/>
                    </a:lnTo>
                    <a:lnTo>
                      <a:pt x="177" y="199"/>
                    </a:lnTo>
                    <a:lnTo>
                      <a:pt x="142" y="202"/>
                    </a:lnTo>
                    <a:lnTo>
                      <a:pt x="112" y="208"/>
                    </a:lnTo>
                    <a:lnTo>
                      <a:pt x="76" y="218"/>
                    </a:lnTo>
                    <a:lnTo>
                      <a:pt x="40" y="231"/>
                    </a:lnTo>
                    <a:lnTo>
                      <a:pt x="13" y="243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44"/>
              <p:cNvSpPr>
                <a:spLocks/>
              </p:cNvSpPr>
              <p:nvPr/>
            </p:nvSpPr>
            <p:spPr bwMode="auto">
              <a:xfrm>
                <a:off x="991" y="2572"/>
                <a:ext cx="293" cy="166"/>
              </a:xfrm>
              <a:custGeom>
                <a:avLst/>
                <a:gdLst>
                  <a:gd name="T0" fmla="*/ 7 w 293"/>
                  <a:gd name="T1" fmla="*/ 77 h 166"/>
                  <a:gd name="T2" fmla="*/ 3 w 293"/>
                  <a:gd name="T3" fmla="*/ 91 h 166"/>
                  <a:gd name="T4" fmla="*/ 0 w 293"/>
                  <a:gd name="T5" fmla="*/ 112 h 166"/>
                  <a:gd name="T6" fmla="*/ 11 w 293"/>
                  <a:gd name="T7" fmla="*/ 101 h 166"/>
                  <a:gd name="T8" fmla="*/ 31 w 293"/>
                  <a:gd name="T9" fmla="*/ 88 h 166"/>
                  <a:gd name="T10" fmla="*/ 53 w 293"/>
                  <a:gd name="T11" fmla="*/ 81 h 166"/>
                  <a:gd name="T12" fmla="*/ 71 w 293"/>
                  <a:gd name="T13" fmla="*/ 78 h 166"/>
                  <a:gd name="T14" fmla="*/ 87 w 293"/>
                  <a:gd name="T15" fmla="*/ 62 h 166"/>
                  <a:gd name="T16" fmla="*/ 109 w 293"/>
                  <a:gd name="T17" fmla="*/ 47 h 166"/>
                  <a:gd name="T18" fmla="*/ 137 w 293"/>
                  <a:gd name="T19" fmla="*/ 38 h 166"/>
                  <a:gd name="T20" fmla="*/ 168 w 293"/>
                  <a:gd name="T21" fmla="*/ 35 h 166"/>
                  <a:gd name="T22" fmla="*/ 198 w 293"/>
                  <a:gd name="T23" fmla="*/ 37 h 166"/>
                  <a:gd name="T24" fmla="*/ 230 w 293"/>
                  <a:gd name="T25" fmla="*/ 46 h 166"/>
                  <a:gd name="T26" fmla="*/ 251 w 293"/>
                  <a:gd name="T27" fmla="*/ 58 h 166"/>
                  <a:gd name="T28" fmla="*/ 268 w 293"/>
                  <a:gd name="T29" fmla="*/ 77 h 166"/>
                  <a:gd name="T30" fmla="*/ 279 w 293"/>
                  <a:gd name="T31" fmla="*/ 98 h 166"/>
                  <a:gd name="T32" fmla="*/ 284 w 293"/>
                  <a:gd name="T33" fmla="*/ 122 h 166"/>
                  <a:gd name="T34" fmla="*/ 285 w 293"/>
                  <a:gd name="T35" fmla="*/ 166 h 166"/>
                  <a:gd name="T36" fmla="*/ 290 w 293"/>
                  <a:gd name="T37" fmla="*/ 155 h 166"/>
                  <a:gd name="T38" fmla="*/ 293 w 293"/>
                  <a:gd name="T39" fmla="*/ 137 h 166"/>
                  <a:gd name="T40" fmla="*/ 293 w 293"/>
                  <a:gd name="T41" fmla="*/ 118 h 166"/>
                  <a:gd name="T42" fmla="*/ 289 w 293"/>
                  <a:gd name="T43" fmla="*/ 96 h 166"/>
                  <a:gd name="T44" fmla="*/ 277 w 293"/>
                  <a:gd name="T45" fmla="*/ 68 h 166"/>
                  <a:gd name="T46" fmla="*/ 260 w 293"/>
                  <a:gd name="T47" fmla="*/ 45 h 166"/>
                  <a:gd name="T48" fmla="*/ 240 w 293"/>
                  <a:gd name="T49" fmla="*/ 26 h 166"/>
                  <a:gd name="T50" fmla="*/ 216 w 293"/>
                  <a:gd name="T51" fmla="*/ 14 h 166"/>
                  <a:gd name="T52" fmla="*/ 188 w 293"/>
                  <a:gd name="T53" fmla="*/ 4 h 166"/>
                  <a:gd name="T54" fmla="*/ 155 w 293"/>
                  <a:gd name="T55" fmla="*/ 0 h 166"/>
                  <a:gd name="T56" fmla="*/ 123 w 293"/>
                  <a:gd name="T57" fmla="*/ 0 h 166"/>
                  <a:gd name="T58" fmla="*/ 101 w 293"/>
                  <a:gd name="T59" fmla="*/ 3 h 166"/>
                  <a:gd name="T60" fmla="*/ 81 w 293"/>
                  <a:gd name="T61" fmla="*/ 7 h 166"/>
                  <a:gd name="T62" fmla="*/ 64 w 293"/>
                  <a:gd name="T63" fmla="*/ 17 h 166"/>
                  <a:gd name="T64" fmla="*/ 47 w 293"/>
                  <a:gd name="T65" fmla="*/ 27 h 166"/>
                  <a:gd name="T66" fmla="*/ 33 w 293"/>
                  <a:gd name="T67" fmla="*/ 42 h 166"/>
                  <a:gd name="T68" fmla="*/ 18 w 293"/>
                  <a:gd name="T69" fmla="*/ 61 h 166"/>
                  <a:gd name="T70" fmla="*/ 7 w 293"/>
                  <a:gd name="T71" fmla="*/ 77 h 166"/>
                  <a:gd name="T72" fmla="*/ 7 w 293"/>
                  <a:gd name="T73" fmla="*/ 77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3"/>
                  <a:gd name="T112" fmla="*/ 0 h 166"/>
                  <a:gd name="T113" fmla="*/ 293 w 293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3" h="166">
                    <a:moveTo>
                      <a:pt x="7" y="77"/>
                    </a:moveTo>
                    <a:lnTo>
                      <a:pt x="3" y="91"/>
                    </a:lnTo>
                    <a:lnTo>
                      <a:pt x="0" y="112"/>
                    </a:lnTo>
                    <a:lnTo>
                      <a:pt x="11" y="101"/>
                    </a:lnTo>
                    <a:lnTo>
                      <a:pt x="31" y="88"/>
                    </a:lnTo>
                    <a:lnTo>
                      <a:pt x="53" y="81"/>
                    </a:lnTo>
                    <a:lnTo>
                      <a:pt x="71" y="78"/>
                    </a:lnTo>
                    <a:lnTo>
                      <a:pt x="87" y="62"/>
                    </a:lnTo>
                    <a:lnTo>
                      <a:pt x="109" y="47"/>
                    </a:lnTo>
                    <a:lnTo>
                      <a:pt x="137" y="38"/>
                    </a:lnTo>
                    <a:lnTo>
                      <a:pt x="168" y="35"/>
                    </a:lnTo>
                    <a:lnTo>
                      <a:pt x="198" y="37"/>
                    </a:lnTo>
                    <a:lnTo>
                      <a:pt x="230" y="46"/>
                    </a:lnTo>
                    <a:lnTo>
                      <a:pt x="251" y="58"/>
                    </a:lnTo>
                    <a:lnTo>
                      <a:pt x="268" y="77"/>
                    </a:lnTo>
                    <a:lnTo>
                      <a:pt x="279" y="98"/>
                    </a:lnTo>
                    <a:lnTo>
                      <a:pt x="284" y="122"/>
                    </a:lnTo>
                    <a:lnTo>
                      <a:pt x="285" y="166"/>
                    </a:lnTo>
                    <a:lnTo>
                      <a:pt x="290" y="155"/>
                    </a:lnTo>
                    <a:lnTo>
                      <a:pt x="293" y="137"/>
                    </a:lnTo>
                    <a:lnTo>
                      <a:pt x="293" y="118"/>
                    </a:lnTo>
                    <a:lnTo>
                      <a:pt x="289" y="96"/>
                    </a:lnTo>
                    <a:lnTo>
                      <a:pt x="277" y="68"/>
                    </a:lnTo>
                    <a:lnTo>
                      <a:pt x="260" y="45"/>
                    </a:lnTo>
                    <a:lnTo>
                      <a:pt x="240" y="26"/>
                    </a:lnTo>
                    <a:lnTo>
                      <a:pt x="216" y="14"/>
                    </a:lnTo>
                    <a:lnTo>
                      <a:pt x="188" y="4"/>
                    </a:lnTo>
                    <a:lnTo>
                      <a:pt x="155" y="0"/>
                    </a:lnTo>
                    <a:lnTo>
                      <a:pt x="123" y="0"/>
                    </a:lnTo>
                    <a:lnTo>
                      <a:pt x="101" y="3"/>
                    </a:lnTo>
                    <a:lnTo>
                      <a:pt x="81" y="7"/>
                    </a:lnTo>
                    <a:lnTo>
                      <a:pt x="64" y="17"/>
                    </a:lnTo>
                    <a:lnTo>
                      <a:pt x="47" y="27"/>
                    </a:lnTo>
                    <a:lnTo>
                      <a:pt x="33" y="42"/>
                    </a:lnTo>
                    <a:lnTo>
                      <a:pt x="18" y="61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45"/>
              <p:cNvSpPr>
                <a:spLocks/>
              </p:cNvSpPr>
              <p:nvPr/>
            </p:nvSpPr>
            <p:spPr bwMode="auto">
              <a:xfrm>
                <a:off x="1085" y="2640"/>
                <a:ext cx="151" cy="48"/>
              </a:xfrm>
              <a:custGeom>
                <a:avLst/>
                <a:gdLst>
                  <a:gd name="T0" fmla="*/ 17 w 151"/>
                  <a:gd name="T1" fmla="*/ 16 h 48"/>
                  <a:gd name="T2" fmla="*/ 6 w 151"/>
                  <a:gd name="T3" fmla="*/ 32 h 48"/>
                  <a:gd name="T4" fmla="*/ 0 w 151"/>
                  <a:gd name="T5" fmla="*/ 48 h 48"/>
                  <a:gd name="T6" fmla="*/ 21 w 151"/>
                  <a:gd name="T7" fmla="*/ 35 h 48"/>
                  <a:gd name="T8" fmla="*/ 58 w 151"/>
                  <a:gd name="T9" fmla="*/ 22 h 48"/>
                  <a:gd name="T10" fmla="*/ 94 w 151"/>
                  <a:gd name="T11" fmla="*/ 19 h 48"/>
                  <a:gd name="T12" fmla="*/ 125 w 151"/>
                  <a:gd name="T13" fmla="*/ 26 h 48"/>
                  <a:gd name="T14" fmla="*/ 151 w 151"/>
                  <a:gd name="T15" fmla="*/ 43 h 48"/>
                  <a:gd name="T16" fmla="*/ 144 w 151"/>
                  <a:gd name="T17" fmla="*/ 24 h 48"/>
                  <a:gd name="T18" fmla="*/ 124 w 151"/>
                  <a:gd name="T19" fmla="*/ 9 h 48"/>
                  <a:gd name="T20" fmla="*/ 101 w 151"/>
                  <a:gd name="T21" fmla="*/ 1 h 48"/>
                  <a:gd name="T22" fmla="*/ 71 w 151"/>
                  <a:gd name="T23" fmla="*/ 0 h 48"/>
                  <a:gd name="T24" fmla="*/ 37 w 151"/>
                  <a:gd name="T25" fmla="*/ 6 h 48"/>
                  <a:gd name="T26" fmla="*/ 17 w 151"/>
                  <a:gd name="T27" fmla="*/ 16 h 48"/>
                  <a:gd name="T28" fmla="*/ 17 w 151"/>
                  <a:gd name="T29" fmla="*/ 16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1"/>
                  <a:gd name="T46" fmla="*/ 0 h 48"/>
                  <a:gd name="T47" fmla="*/ 151 w 151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1" h="48">
                    <a:moveTo>
                      <a:pt x="17" y="16"/>
                    </a:moveTo>
                    <a:lnTo>
                      <a:pt x="6" y="32"/>
                    </a:lnTo>
                    <a:lnTo>
                      <a:pt x="0" y="48"/>
                    </a:lnTo>
                    <a:lnTo>
                      <a:pt x="21" y="35"/>
                    </a:lnTo>
                    <a:lnTo>
                      <a:pt x="58" y="22"/>
                    </a:lnTo>
                    <a:lnTo>
                      <a:pt x="94" y="19"/>
                    </a:lnTo>
                    <a:lnTo>
                      <a:pt x="125" y="26"/>
                    </a:lnTo>
                    <a:lnTo>
                      <a:pt x="151" y="43"/>
                    </a:lnTo>
                    <a:lnTo>
                      <a:pt x="144" y="24"/>
                    </a:lnTo>
                    <a:lnTo>
                      <a:pt x="124" y="9"/>
                    </a:lnTo>
                    <a:lnTo>
                      <a:pt x="101" y="1"/>
                    </a:lnTo>
                    <a:lnTo>
                      <a:pt x="71" y="0"/>
                    </a:lnTo>
                    <a:lnTo>
                      <a:pt x="37" y="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46"/>
              <p:cNvSpPr>
                <a:spLocks/>
              </p:cNvSpPr>
              <p:nvPr/>
            </p:nvSpPr>
            <p:spPr bwMode="auto">
              <a:xfrm>
                <a:off x="1187" y="2744"/>
                <a:ext cx="65" cy="66"/>
              </a:xfrm>
              <a:custGeom>
                <a:avLst/>
                <a:gdLst>
                  <a:gd name="T0" fmla="*/ 4 w 65"/>
                  <a:gd name="T1" fmla="*/ 22 h 66"/>
                  <a:gd name="T2" fmla="*/ 17 w 65"/>
                  <a:gd name="T3" fmla="*/ 22 h 66"/>
                  <a:gd name="T4" fmla="*/ 33 w 65"/>
                  <a:gd name="T5" fmla="*/ 20 h 66"/>
                  <a:gd name="T6" fmla="*/ 48 w 65"/>
                  <a:gd name="T7" fmla="*/ 13 h 66"/>
                  <a:gd name="T8" fmla="*/ 64 w 65"/>
                  <a:gd name="T9" fmla="*/ 0 h 66"/>
                  <a:gd name="T10" fmla="*/ 65 w 65"/>
                  <a:gd name="T11" fmla="*/ 33 h 66"/>
                  <a:gd name="T12" fmla="*/ 57 w 65"/>
                  <a:gd name="T13" fmla="*/ 43 h 66"/>
                  <a:gd name="T14" fmla="*/ 42 w 65"/>
                  <a:gd name="T15" fmla="*/ 54 h 66"/>
                  <a:gd name="T16" fmla="*/ 25 w 65"/>
                  <a:gd name="T17" fmla="*/ 63 h 66"/>
                  <a:gd name="T18" fmla="*/ 10 w 65"/>
                  <a:gd name="T19" fmla="*/ 66 h 66"/>
                  <a:gd name="T20" fmla="*/ 0 w 65"/>
                  <a:gd name="T21" fmla="*/ 66 h 66"/>
                  <a:gd name="T22" fmla="*/ 4 w 65"/>
                  <a:gd name="T23" fmla="*/ 52 h 66"/>
                  <a:gd name="T24" fmla="*/ 5 w 65"/>
                  <a:gd name="T25" fmla="*/ 36 h 66"/>
                  <a:gd name="T26" fmla="*/ 4 w 65"/>
                  <a:gd name="T27" fmla="*/ 22 h 66"/>
                  <a:gd name="T28" fmla="*/ 4 w 65"/>
                  <a:gd name="T29" fmla="*/ 22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66"/>
                  <a:gd name="T47" fmla="*/ 65 w 65"/>
                  <a:gd name="T48" fmla="*/ 66 h 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66">
                    <a:moveTo>
                      <a:pt x="4" y="22"/>
                    </a:moveTo>
                    <a:lnTo>
                      <a:pt x="17" y="22"/>
                    </a:lnTo>
                    <a:lnTo>
                      <a:pt x="33" y="20"/>
                    </a:lnTo>
                    <a:lnTo>
                      <a:pt x="48" y="13"/>
                    </a:lnTo>
                    <a:lnTo>
                      <a:pt x="64" y="0"/>
                    </a:lnTo>
                    <a:lnTo>
                      <a:pt x="65" y="33"/>
                    </a:lnTo>
                    <a:lnTo>
                      <a:pt x="57" y="43"/>
                    </a:lnTo>
                    <a:lnTo>
                      <a:pt x="42" y="54"/>
                    </a:lnTo>
                    <a:lnTo>
                      <a:pt x="25" y="63"/>
                    </a:lnTo>
                    <a:lnTo>
                      <a:pt x="10" y="66"/>
                    </a:lnTo>
                    <a:lnTo>
                      <a:pt x="0" y="66"/>
                    </a:lnTo>
                    <a:lnTo>
                      <a:pt x="4" y="52"/>
                    </a:lnTo>
                    <a:lnTo>
                      <a:pt x="5" y="3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00E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47"/>
              <p:cNvSpPr>
                <a:spLocks/>
              </p:cNvSpPr>
              <p:nvPr/>
            </p:nvSpPr>
            <p:spPr bwMode="auto">
              <a:xfrm>
                <a:off x="1020" y="2700"/>
                <a:ext cx="276" cy="167"/>
              </a:xfrm>
              <a:custGeom>
                <a:avLst/>
                <a:gdLst>
                  <a:gd name="T0" fmla="*/ 0 w 276"/>
                  <a:gd name="T1" fmla="*/ 33 h 167"/>
                  <a:gd name="T2" fmla="*/ 34 w 276"/>
                  <a:gd name="T3" fmla="*/ 0 h 167"/>
                  <a:gd name="T4" fmla="*/ 33 w 276"/>
                  <a:gd name="T5" fmla="*/ 14 h 167"/>
                  <a:gd name="T6" fmla="*/ 33 w 276"/>
                  <a:gd name="T7" fmla="*/ 30 h 167"/>
                  <a:gd name="T8" fmla="*/ 37 w 276"/>
                  <a:gd name="T9" fmla="*/ 51 h 167"/>
                  <a:gd name="T10" fmla="*/ 44 w 276"/>
                  <a:gd name="T11" fmla="*/ 71 h 167"/>
                  <a:gd name="T12" fmla="*/ 55 w 276"/>
                  <a:gd name="T13" fmla="*/ 90 h 167"/>
                  <a:gd name="T14" fmla="*/ 68 w 276"/>
                  <a:gd name="T15" fmla="*/ 106 h 167"/>
                  <a:gd name="T16" fmla="*/ 85 w 276"/>
                  <a:gd name="T17" fmla="*/ 117 h 167"/>
                  <a:gd name="T18" fmla="*/ 107 w 276"/>
                  <a:gd name="T19" fmla="*/ 127 h 167"/>
                  <a:gd name="T20" fmla="*/ 131 w 276"/>
                  <a:gd name="T21" fmla="*/ 132 h 167"/>
                  <a:gd name="T22" fmla="*/ 159 w 276"/>
                  <a:gd name="T23" fmla="*/ 134 h 167"/>
                  <a:gd name="T24" fmla="*/ 183 w 276"/>
                  <a:gd name="T25" fmla="*/ 132 h 167"/>
                  <a:gd name="T26" fmla="*/ 206 w 276"/>
                  <a:gd name="T27" fmla="*/ 128 h 167"/>
                  <a:gd name="T28" fmla="*/ 226 w 276"/>
                  <a:gd name="T29" fmla="*/ 121 h 167"/>
                  <a:gd name="T30" fmla="*/ 246 w 276"/>
                  <a:gd name="T31" fmla="*/ 109 h 167"/>
                  <a:gd name="T32" fmla="*/ 261 w 276"/>
                  <a:gd name="T33" fmla="*/ 92 h 167"/>
                  <a:gd name="T34" fmla="*/ 276 w 276"/>
                  <a:gd name="T35" fmla="*/ 69 h 167"/>
                  <a:gd name="T36" fmla="*/ 276 w 276"/>
                  <a:gd name="T37" fmla="*/ 90 h 167"/>
                  <a:gd name="T38" fmla="*/ 273 w 276"/>
                  <a:gd name="T39" fmla="*/ 119 h 167"/>
                  <a:gd name="T40" fmla="*/ 261 w 276"/>
                  <a:gd name="T41" fmla="*/ 133 h 167"/>
                  <a:gd name="T42" fmla="*/ 241 w 276"/>
                  <a:gd name="T43" fmla="*/ 147 h 167"/>
                  <a:gd name="T44" fmla="*/ 220 w 276"/>
                  <a:gd name="T45" fmla="*/ 156 h 167"/>
                  <a:gd name="T46" fmla="*/ 201 w 276"/>
                  <a:gd name="T47" fmla="*/ 162 h 167"/>
                  <a:gd name="T48" fmla="*/ 192 w 276"/>
                  <a:gd name="T49" fmla="*/ 163 h 167"/>
                  <a:gd name="T50" fmla="*/ 189 w 276"/>
                  <a:gd name="T51" fmla="*/ 151 h 167"/>
                  <a:gd name="T52" fmla="*/ 169 w 276"/>
                  <a:gd name="T53" fmla="*/ 152 h 167"/>
                  <a:gd name="T54" fmla="*/ 167 w 276"/>
                  <a:gd name="T55" fmla="*/ 167 h 167"/>
                  <a:gd name="T56" fmla="*/ 157 w 276"/>
                  <a:gd name="T57" fmla="*/ 167 h 167"/>
                  <a:gd name="T58" fmla="*/ 155 w 276"/>
                  <a:gd name="T59" fmla="*/ 152 h 167"/>
                  <a:gd name="T60" fmla="*/ 132 w 276"/>
                  <a:gd name="T61" fmla="*/ 152 h 167"/>
                  <a:gd name="T62" fmla="*/ 127 w 276"/>
                  <a:gd name="T63" fmla="*/ 165 h 167"/>
                  <a:gd name="T64" fmla="*/ 116 w 276"/>
                  <a:gd name="T65" fmla="*/ 163 h 167"/>
                  <a:gd name="T66" fmla="*/ 120 w 276"/>
                  <a:gd name="T67" fmla="*/ 150 h 167"/>
                  <a:gd name="T68" fmla="*/ 98 w 276"/>
                  <a:gd name="T69" fmla="*/ 141 h 167"/>
                  <a:gd name="T70" fmla="*/ 86 w 276"/>
                  <a:gd name="T71" fmla="*/ 160 h 167"/>
                  <a:gd name="T72" fmla="*/ 73 w 276"/>
                  <a:gd name="T73" fmla="*/ 157 h 167"/>
                  <a:gd name="T74" fmla="*/ 85 w 276"/>
                  <a:gd name="T75" fmla="*/ 136 h 167"/>
                  <a:gd name="T76" fmla="*/ 65 w 276"/>
                  <a:gd name="T77" fmla="*/ 123 h 167"/>
                  <a:gd name="T78" fmla="*/ 46 w 276"/>
                  <a:gd name="T79" fmla="*/ 143 h 167"/>
                  <a:gd name="T80" fmla="*/ 38 w 276"/>
                  <a:gd name="T81" fmla="*/ 134 h 167"/>
                  <a:gd name="T82" fmla="*/ 58 w 276"/>
                  <a:gd name="T83" fmla="*/ 112 h 167"/>
                  <a:gd name="T84" fmla="*/ 43 w 276"/>
                  <a:gd name="T85" fmla="*/ 90 h 167"/>
                  <a:gd name="T86" fmla="*/ 22 w 276"/>
                  <a:gd name="T87" fmla="*/ 108 h 167"/>
                  <a:gd name="T88" fmla="*/ 19 w 276"/>
                  <a:gd name="T89" fmla="*/ 102 h 167"/>
                  <a:gd name="T90" fmla="*/ 41 w 276"/>
                  <a:gd name="T91" fmla="*/ 83 h 167"/>
                  <a:gd name="T92" fmla="*/ 32 w 276"/>
                  <a:gd name="T93" fmla="*/ 59 h 167"/>
                  <a:gd name="T94" fmla="*/ 7 w 276"/>
                  <a:gd name="T95" fmla="*/ 75 h 167"/>
                  <a:gd name="T96" fmla="*/ 5 w 276"/>
                  <a:gd name="T97" fmla="*/ 65 h 167"/>
                  <a:gd name="T98" fmla="*/ 29 w 276"/>
                  <a:gd name="T99" fmla="*/ 48 h 167"/>
                  <a:gd name="T100" fmla="*/ 22 w 276"/>
                  <a:gd name="T101" fmla="*/ 26 h 167"/>
                  <a:gd name="T102" fmla="*/ 0 w 276"/>
                  <a:gd name="T103" fmla="*/ 38 h 167"/>
                  <a:gd name="T104" fmla="*/ 0 w 276"/>
                  <a:gd name="T105" fmla="*/ 33 h 167"/>
                  <a:gd name="T106" fmla="*/ 0 w 276"/>
                  <a:gd name="T107" fmla="*/ 33 h 1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6"/>
                  <a:gd name="T163" fmla="*/ 0 h 167"/>
                  <a:gd name="T164" fmla="*/ 276 w 276"/>
                  <a:gd name="T165" fmla="*/ 167 h 1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6" h="167">
                    <a:moveTo>
                      <a:pt x="0" y="33"/>
                    </a:moveTo>
                    <a:lnTo>
                      <a:pt x="34" y="0"/>
                    </a:lnTo>
                    <a:lnTo>
                      <a:pt x="33" y="14"/>
                    </a:lnTo>
                    <a:lnTo>
                      <a:pt x="33" y="30"/>
                    </a:lnTo>
                    <a:lnTo>
                      <a:pt x="37" y="51"/>
                    </a:lnTo>
                    <a:lnTo>
                      <a:pt x="44" y="71"/>
                    </a:lnTo>
                    <a:lnTo>
                      <a:pt x="55" y="90"/>
                    </a:lnTo>
                    <a:lnTo>
                      <a:pt x="68" y="106"/>
                    </a:lnTo>
                    <a:lnTo>
                      <a:pt x="85" y="117"/>
                    </a:lnTo>
                    <a:lnTo>
                      <a:pt x="107" y="127"/>
                    </a:lnTo>
                    <a:lnTo>
                      <a:pt x="131" y="132"/>
                    </a:lnTo>
                    <a:lnTo>
                      <a:pt x="159" y="134"/>
                    </a:lnTo>
                    <a:lnTo>
                      <a:pt x="183" y="132"/>
                    </a:lnTo>
                    <a:lnTo>
                      <a:pt x="206" y="128"/>
                    </a:lnTo>
                    <a:lnTo>
                      <a:pt x="226" y="121"/>
                    </a:lnTo>
                    <a:lnTo>
                      <a:pt x="246" y="109"/>
                    </a:lnTo>
                    <a:lnTo>
                      <a:pt x="261" y="92"/>
                    </a:lnTo>
                    <a:lnTo>
                      <a:pt x="276" y="69"/>
                    </a:lnTo>
                    <a:lnTo>
                      <a:pt x="276" y="90"/>
                    </a:lnTo>
                    <a:lnTo>
                      <a:pt x="273" y="119"/>
                    </a:lnTo>
                    <a:lnTo>
                      <a:pt x="261" y="133"/>
                    </a:lnTo>
                    <a:lnTo>
                      <a:pt x="241" y="147"/>
                    </a:lnTo>
                    <a:lnTo>
                      <a:pt x="220" y="156"/>
                    </a:lnTo>
                    <a:lnTo>
                      <a:pt x="201" y="162"/>
                    </a:lnTo>
                    <a:lnTo>
                      <a:pt x="192" y="163"/>
                    </a:lnTo>
                    <a:lnTo>
                      <a:pt x="189" y="151"/>
                    </a:lnTo>
                    <a:lnTo>
                      <a:pt x="169" y="152"/>
                    </a:lnTo>
                    <a:lnTo>
                      <a:pt x="167" y="167"/>
                    </a:lnTo>
                    <a:lnTo>
                      <a:pt x="157" y="167"/>
                    </a:lnTo>
                    <a:lnTo>
                      <a:pt x="155" y="152"/>
                    </a:lnTo>
                    <a:lnTo>
                      <a:pt x="132" y="152"/>
                    </a:lnTo>
                    <a:lnTo>
                      <a:pt x="127" y="165"/>
                    </a:lnTo>
                    <a:lnTo>
                      <a:pt x="116" y="163"/>
                    </a:lnTo>
                    <a:lnTo>
                      <a:pt x="120" y="150"/>
                    </a:lnTo>
                    <a:lnTo>
                      <a:pt x="98" y="141"/>
                    </a:lnTo>
                    <a:lnTo>
                      <a:pt x="86" y="160"/>
                    </a:lnTo>
                    <a:lnTo>
                      <a:pt x="73" y="157"/>
                    </a:lnTo>
                    <a:lnTo>
                      <a:pt x="85" y="136"/>
                    </a:lnTo>
                    <a:lnTo>
                      <a:pt x="65" y="123"/>
                    </a:lnTo>
                    <a:lnTo>
                      <a:pt x="46" y="143"/>
                    </a:lnTo>
                    <a:lnTo>
                      <a:pt x="38" y="134"/>
                    </a:lnTo>
                    <a:lnTo>
                      <a:pt x="58" y="112"/>
                    </a:lnTo>
                    <a:lnTo>
                      <a:pt x="43" y="90"/>
                    </a:lnTo>
                    <a:lnTo>
                      <a:pt x="22" y="108"/>
                    </a:lnTo>
                    <a:lnTo>
                      <a:pt x="19" y="102"/>
                    </a:lnTo>
                    <a:lnTo>
                      <a:pt x="41" y="83"/>
                    </a:lnTo>
                    <a:lnTo>
                      <a:pt x="32" y="59"/>
                    </a:lnTo>
                    <a:lnTo>
                      <a:pt x="7" y="75"/>
                    </a:lnTo>
                    <a:lnTo>
                      <a:pt x="5" y="65"/>
                    </a:lnTo>
                    <a:lnTo>
                      <a:pt x="29" y="48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E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48"/>
              <p:cNvSpPr>
                <a:spLocks/>
              </p:cNvSpPr>
              <p:nvPr/>
            </p:nvSpPr>
            <p:spPr bwMode="auto">
              <a:xfrm>
                <a:off x="942" y="2667"/>
                <a:ext cx="354" cy="273"/>
              </a:xfrm>
              <a:custGeom>
                <a:avLst/>
                <a:gdLst>
                  <a:gd name="T0" fmla="*/ 24 w 354"/>
                  <a:gd name="T1" fmla="*/ 0 h 273"/>
                  <a:gd name="T2" fmla="*/ 17 w 354"/>
                  <a:gd name="T3" fmla="*/ 45 h 273"/>
                  <a:gd name="T4" fmla="*/ 20 w 354"/>
                  <a:gd name="T5" fmla="*/ 88 h 273"/>
                  <a:gd name="T6" fmla="*/ 34 w 354"/>
                  <a:gd name="T7" fmla="*/ 131 h 273"/>
                  <a:gd name="T8" fmla="*/ 70 w 354"/>
                  <a:gd name="T9" fmla="*/ 179 h 273"/>
                  <a:gd name="T10" fmla="*/ 121 w 354"/>
                  <a:gd name="T11" fmla="*/ 214 h 273"/>
                  <a:gd name="T12" fmla="*/ 192 w 354"/>
                  <a:gd name="T13" fmla="*/ 231 h 273"/>
                  <a:gd name="T14" fmla="*/ 269 w 354"/>
                  <a:gd name="T15" fmla="*/ 225 h 273"/>
                  <a:gd name="T16" fmla="*/ 326 w 354"/>
                  <a:gd name="T17" fmla="*/ 206 h 273"/>
                  <a:gd name="T18" fmla="*/ 349 w 354"/>
                  <a:gd name="T19" fmla="*/ 204 h 273"/>
                  <a:gd name="T20" fmla="*/ 317 w 354"/>
                  <a:gd name="T21" fmla="*/ 212 h 273"/>
                  <a:gd name="T22" fmla="*/ 304 w 354"/>
                  <a:gd name="T23" fmla="*/ 238 h 273"/>
                  <a:gd name="T24" fmla="*/ 282 w 354"/>
                  <a:gd name="T25" fmla="*/ 228 h 273"/>
                  <a:gd name="T26" fmla="*/ 262 w 354"/>
                  <a:gd name="T27" fmla="*/ 258 h 273"/>
                  <a:gd name="T28" fmla="*/ 238 w 354"/>
                  <a:gd name="T29" fmla="*/ 238 h 273"/>
                  <a:gd name="T30" fmla="*/ 215 w 354"/>
                  <a:gd name="T31" fmla="*/ 272 h 273"/>
                  <a:gd name="T32" fmla="*/ 197 w 354"/>
                  <a:gd name="T33" fmla="*/ 244 h 273"/>
                  <a:gd name="T34" fmla="*/ 167 w 354"/>
                  <a:gd name="T35" fmla="*/ 273 h 273"/>
                  <a:gd name="T36" fmla="*/ 161 w 354"/>
                  <a:gd name="T37" fmla="*/ 243 h 273"/>
                  <a:gd name="T38" fmla="*/ 123 w 354"/>
                  <a:gd name="T39" fmla="*/ 261 h 273"/>
                  <a:gd name="T40" fmla="*/ 122 w 354"/>
                  <a:gd name="T41" fmla="*/ 228 h 273"/>
                  <a:gd name="T42" fmla="*/ 85 w 354"/>
                  <a:gd name="T43" fmla="*/ 241 h 273"/>
                  <a:gd name="T44" fmla="*/ 87 w 354"/>
                  <a:gd name="T45" fmla="*/ 205 h 273"/>
                  <a:gd name="T46" fmla="*/ 49 w 354"/>
                  <a:gd name="T47" fmla="*/ 207 h 273"/>
                  <a:gd name="T48" fmla="*/ 56 w 354"/>
                  <a:gd name="T49" fmla="*/ 174 h 273"/>
                  <a:gd name="T50" fmla="*/ 26 w 354"/>
                  <a:gd name="T51" fmla="*/ 170 h 273"/>
                  <a:gd name="T52" fmla="*/ 35 w 354"/>
                  <a:gd name="T53" fmla="*/ 144 h 273"/>
                  <a:gd name="T54" fmla="*/ 12 w 354"/>
                  <a:gd name="T55" fmla="*/ 130 h 273"/>
                  <a:gd name="T56" fmla="*/ 20 w 354"/>
                  <a:gd name="T57" fmla="*/ 105 h 273"/>
                  <a:gd name="T58" fmla="*/ 3 w 354"/>
                  <a:gd name="T59" fmla="*/ 86 h 273"/>
                  <a:gd name="T60" fmla="*/ 12 w 354"/>
                  <a:gd name="T61" fmla="*/ 63 h 273"/>
                  <a:gd name="T62" fmla="*/ 0 w 354"/>
                  <a:gd name="T63" fmla="*/ 42 h 273"/>
                  <a:gd name="T64" fmla="*/ 0 w 354"/>
                  <a:gd name="T65" fmla="*/ 29 h 2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4"/>
                  <a:gd name="T100" fmla="*/ 0 h 273"/>
                  <a:gd name="T101" fmla="*/ 354 w 354"/>
                  <a:gd name="T102" fmla="*/ 273 h 2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4" h="273">
                    <a:moveTo>
                      <a:pt x="0" y="29"/>
                    </a:moveTo>
                    <a:lnTo>
                      <a:pt x="24" y="0"/>
                    </a:lnTo>
                    <a:lnTo>
                      <a:pt x="19" y="25"/>
                    </a:lnTo>
                    <a:lnTo>
                      <a:pt x="17" y="45"/>
                    </a:lnTo>
                    <a:lnTo>
                      <a:pt x="17" y="69"/>
                    </a:lnTo>
                    <a:lnTo>
                      <a:pt x="20" y="88"/>
                    </a:lnTo>
                    <a:lnTo>
                      <a:pt x="25" y="110"/>
                    </a:lnTo>
                    <a:lnTo>
                      <a:pt x="34" y="131"/>
                    </a:lnTo>
                    <a:lnTo>
                      <a:pt x="50" y="157"/>
                    </a:lnTo>
                    <a:lnTo>
                      <a:pt x="70" y="179"/>
                    </a:lnTo>
                    <a:lnTo>
                      <a:pt x="90" y="196"/>
                    </a:lnTo>
                    <a:lnTo>
                      <a:pt x="121" y="214"/>
                    </a:lnTo>
                    <a:lnTo>
                      <a:pt x="154" y="225"/>
                    </a:lnTo>
                    <a:lnTo>
                      <a:pt x="192" y="231"/>
                    </a:lnTo>
                    <a:lnTo>
                      <a:pt x="236" y="229"/>
                    </a:lnTo>
                    <a:lnTo>
                      <a:pt x="269" y="225"/>
                    </a:lnTo>
                    <a:lnTo>
                      <a:pt x="296" y="217"/>
                    </a:lnTo>
                    <a:lnTo>
                      <a:pt x="326" y="206"/>
                    </a:lnTo>
                    <a:lnTo>
                      <a:pt x="354" y="188"/>
                    </a:lnTo>
                    <a:lnTo>
                      <a:pt x="349" y="204"/>
                    </a:lnTo>
                    <a:lnTo>
                      <a:pt x="326" y="224"/>
                    </a:lnTo>
                    <a:lnTo>
                      <a:pt x="317" y="212"/>
                    </a:lnTo>
                    <a:lnTo>
                      <a:pt x="302" y="219"/>
                    </a:lnTo>
                    <a:lnTo>
                      <a:pt x="304" y="238"/>
                    </a:lnTo>
                    <a:lnTo>
                      <a:pt x="288" y="248"/>
                    </a:lnTo>
                    <a:lnTo>
                      <a:pt x="282" y="228"/>
                    </a:lnTo>
                    <a:lnTo>
                      <a:pt x="259" y="233"/>
                    </a:lnTo>
                    <a:lnTo>
                      <a:pt x="262" y="258"/>
                    </a:lnTo>
                    <a:lnTo>
                      <a:pt x="242" y="266"/>
                    </a:lnTo>
                    <a:lnTo>
                      <a:pt x="238" y="238"/>
                    </a:lnTo>
                    <a:lnTo>
                      <a:pt x="215" y="241"/>
                    </a:lnTo>
                    <a:lnTo>
                      <a:pt x="215" y="272"/>
                    </a:lnTo>
                    <a:lnTo>
                      <a:pt x="198" y="273"/>
                    </a:lnTo>
                    <a:lnTo>
                      <a:pt x="197" y="244"/>
                    </a:lnTo>
                    <a:lnTo>
                      <a:pt x="173" y="243"/>
                    </a:lnTo>
                    <a:lnTo>
                      <a:pt x="167" y="273"/>
                    </a:lnTo>
                    <a:lnTo>
                      <a:pt x="151" y="271"/>
                    </a:lnTo>
                    <a:lnTo>
                      <a:pt x="161" y="243"/>
                    </a:lnTo>
                    <a:lnTo>
                      <a:pt x="137" y="232"/>
                    </a:lnTo>
                    <a:lnTo>
                      <a:pt x="123" y="261"/>
                    </a:lnTo>
                    <a:lnTo>
                      <a:pt x="107" y="255"/>
                    </a:lnTo>
                    <a:lnTo>
                      <a:pt x="122" y="228"/>
                    </a:lnTo>
                    <a:lnTo>
                      <a:pt x="101" y="216"/>
                    </a:lnTo>
                    <a:lnTo>
                      <a:pt x="85" y="241"/>
                    </a:lnTo>
                    <a:lnTo>
                      <a:pt x="68" y="229"/>
                    </a:lnTo>
                    <a:lnTo>
                      <a:pt x="87" y="205"/>
                    </a:lnTo>
                    <a:lnTo>
                      <a:pt x="68" y="188"/>
                    </a:lnTo>
                    <a:lnTo>
                      <a:pt x="49" y="207"/>
                    </a:lnTo>
                    <a:lnTo>
                      <a:pt x="40" y="194"/>
                    </a:lnTo>
                    <a:lnTo>
                      <a:pt x="56" y="174"/>
                    </a:lnTo>
                    <a:lnTo>
                      <a:pt x="42" y="159"/>
                    </a:lnTo>
                    <a:lnTo>
                      <a:pt x="26" y="170"/>
                    </a:lnTo>
                    <a:lnTo>
                      <a:pt x="19" y="156"/>
                    </a:lnTo>
                    <a:lnTo>
                      <a:pt x="35" y="144"/>
                    </a:lnTo>
                    <a:lnTo>
                      <a:pt x="24" y="122"/>
                    </a:lnTo>
                    <a:lnTo>
                      <a:pt x="12" y="130"/>
                    </a:lnTo>
                    <a:lnTo>
                      <a:pt x="7" y="115"/>
                    </a:lnTo>
                    <a:lnTo>
                      <a:pt x="20" y="105"/>
                    </a:lnTo>
                    <a:lnTo>
                      <a:pt x="14" y="82"/>
                    </a:lnTo>
                    <a:lnTo>
                      <a:pt x="3" y="86"/>
                    </a:lnTo>
                    <a:lnTo>
                      <a:pt x="1" y="69"/>
                    </a:lnTo>
                    <a:lnTo>
                      <a:pt x="12" y="63"/>
                    </a:lnTo>
                    <a:lnTo>
                      <a:pt x="9" y="37"/>
                    </a:lnTo>
                    <a:lnTo>
                      <a:pt x="0" y="4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E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49"/>
              <p:cNvSpPr>
                <a:spLocks/>
              </p:cNvSpPr>
              <p:nvPr/>
            </p:nvSpPr>
            <p:spPr bwMode="auto">
              <a:xfrm>
                <a:off x="1042" y="2144"/>
                <a:ext cx="54" cy="361"/>
              </a:xfrm>
              <a:custGeom>
                <a:avLst/>
                <a:gdLst>
                  <a:gd name="T0" fmla="*/ 0 w 54"/>
                  <a:gd name="T1" fmla="*/ 0 h 361"/>
                  <a:gd name="T2" fmla="*/ 4 w 54"/>
                  <a:gd name="T3" fmla="*/ 5 h 361"/>
                  <a:gd name="T4" fmla="*/ 8 w 54"/>
                  <a:gd name="T5" fmla="*/ 10 h 361"/>
                  <a:gd name="T6" fmla="*/ 10 w 54"/>
                  <a:gd name="T7" fmla="*/ 15 h 361"/>
                  <a:gd name="T8" fmla="*/ 14 w 54"/>
                  <a:gd name="T9" fmla="*/ 21 h 361"/>
                  <a:gd name="T10" fmla="*/ 16 w 54"/>
                  <a:gd name="T11" fmla="*/ 27 h 361"/>
                  <a:gd name="T12" fmla="*/ 18 w 54"/>
                  <a:gd name="T13" fmla="*/ 31 h 361"/>
                  <a:gd name="T14" fmla="*/ 21 w 54"/>
                  <a:gd name="T15" fmla="*/ 37 h 361"/>
                  <a:gd name="T16" fmla="*/ 23 w 54"/>
                  <a:gd name="T17" fmla="*/ 43 h 361"/>
                  <a:gd name="T18" fmla="*/ 26 w 54"/>
                  <a:gd name="T19" fmla="*/ 48 h 361"/>
                  <a:gd name="T20" fmla="*/ 27 w 54"/>
                  <a:gd name="T21" fmla="*/ 53 h 361"/>
                  <a:gd name="T22" fmla="*/ 29 w 54"/>
                  <a:gd name="T23" fmla="*/ 58 h 361"/>
                  <a:gd name="T24" fmla="*/ 30 w 54"/>
                  <a:gd name="T25" fmla="*/ 63 h 361"/>
                  <a:gd name="T26" fmla="*/ 32 w 54"/>
                  <a:gd name="T27" fmla="*/ 69 h 361"/>
                  <a:gd name="T28" fmla="*/ 33 w 54"/>
                  <a:gd name="T29" fmla="*/ 75 h 361"/>
                  <a:gd name="T30" fmla="*/ 34 w 54"/>
                  <a:gd name="T31" fmla="*/ 81 h 361"/>
                  <a:gd name="T32" fmla="*/ 36 w 54"/>
                  <a:gd name="T33" fmla="*/ 87 h 361"/>
                  <a:gd name="T34" fmla="*/ 37 w 54"/>
                  <a:gd name="T35" fmla="*/ 95 h 361"/>
                  <a:gd name="T36" fmla="*/ 37 w 54"/>
                  <a:gd name="T37" fmla="*/ 101 h 361"/>
                  <a:gd name="T38" fmla="*/ 38 w 54"/>
                  <a:gd name="T39" fmla="*/ 108 h 361"/>
                  <a:gd name="T40" fmla="*/ 38 w 54"/>
                  <a:gd name="T41" fmla="*/ 116 h 361"/>
                  <a:gd name="T42" fmla="*/ 39 w 54"/>
                  <a:gd name="T43" fmla="*/ 123 h 361"/>
                  <a:gd name="T44" fmla="*/ 5 w 54"/>
                  <a:gd name="T45" fmla="*/ 183 h 361"/>
                  <a:gd name="T46" fmla="*/ 38 w 54"/>
                  <a:gd name="T47" fmla="*/ 358 h 361"/>
                  <a:gd name="T48" fmla="*/ 52 w 54"/>
                  <a:gd name="T49" fmla="*/ 237 h 361"/>
                  <a:gd name="T50" fmla="*/ 54 w 54"/>
                  <a:gd name="T51" fmla="*/ 131 h 361"/>
                  <a:gd name="T52" fmla="*/ 53 w 54"/>
                  <a:gd name="T53" fmla="*/ 127 h 361"/>
                  <a:gd name="T54" fmla="*/ 53 w 54"/>
                  <a:gd name="T55" fmla="*/ 123 h 361"/>
                  <a:gd name="T56" fmla="*/ 53 w 54"/>
                  <a:gd name="T57" fmla="*/ 117 h 361"/>
                  <a:gd name="T58" fmla="*/ 52 w 54"/>
                  <a:gd name="T59" fmla="*/ 109 h 361"/>
                  <a:gd name="T60" fmla="*/ 51 w 54"/>
                  <a:gd name="T61" fmla="*/ 101 h 361"/>
                  <a:gd name="T62" fmla="*/ 51 w 54"/>
                  <a:gd name="T63" fmla="*/ 97 h 361"/>
                  <a:gd name="T64" fmla="*/ 50 w 54"/>
                  <a:gd name="T65" fmla="*/ 93 h 361"/>
                  <a:gd name="T66" fmla="*/ 50 w 54"/>
                  <a:gd name="T67" fmla="*/ 87 h 361"/>
                  <a:gd name="T68" fmla="*/ 49 w 54"/>
                  <a:gd name="T69" fmla="*/ 83 h 361"/>
                  <a:gd name="T70" fmla="*/ 48 w 54"/>
                  <a:gd name="T71" fmla="*/ 78 h 361"/>
                  <a:gd name="T72" fmla="*/ 46 w 54"/>
                  <a:gd name="T73" fmla="*/ 73 h 361"/>
                  <a:gd name="T74" fmla="*/ 45 w 54"/>
                  <a:gd name="T75" fmla="*/ 68 h 361"/>
                  <a:gd name="T76" fmla="*/ 44 w 54"/>
                  <a:gd name="T77" fmla="*/ 62 h 361"/>
                  <a:gd name="T78" fmla="*/ 42 w 54"/>
                  <a:gd name="T79" fmla="*/ 56 h 361"/>
                  <a:gd name="T80" fmla="*/ 41 w 54"/>
                  <a:gd name="T81" fmla="*/ 51 h 361"/>
                  <a:gd name="T82" fmla="*/ 40 w 54"/>
                  <a:gd name="T83" fmla="*/ 46 h 361"/>
                  <a:gd name="T84" fmla="*/ 38 w 54"/>
                  <a:gd name="T85" fmla="*/ 40 h 361"/>
                  <a:gd name="T86" fmla="*/ 36 w 54"/>
                  <a:gd name="T87" fmla="*/ 34 h 361"/>
                  <a:gd name="T88" fmla="*/ 34 w 54"/>
                  <a:gd name="T89" fmla="*/ 30 h 361"/>
                  <a:gd name="T90" fmla="*/ 31 w 54"/>
                  <a:gd name="T91" fmla="*/ 25 h 361"/>
                  <a:gd name="T92" fmla="*/ 29 w 54"/>
                  <a:gd name="T93" fmla="*/ 19 h 361"/>
                  <a:gd name="T94" fmla="*/ 26 w 54"/>
                  <a:gd name="T95" fmla="*/ 14 h 361"/>
                  <a:gd name="T96" fmla="*/ 23 w 54"/>
                  <a:gd name="T97" fmla="*/ 10 h 361"/>
                  <a:gd name="T98" fmla="*/ 20 w 54"/>
                  <a:gd name="T99" fmla="*/ 5 h 361"/>
                  <a:gd name="T100" fmla="*/ 17 w 54"/>
                  <a:gd name="T101" fmla="*/ 0 h 361"/>
                  <a:gd name="T102" fmla="*/ 0 w 54"/>
                  <a:gd name="T103" fmla="*/ 0 h 3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361"/>
                  <a:gd name="T158" fmla="*/ 54 w 54"/>
                  <a:gd name="T159" fmla="*/ 361 h 36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361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1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7" y="29"/>
                    </a:lnTo>
                    <a:lnTo>
                      <a:pt x="18" y="31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2" y="41"/>
                    </a:lnTo>
                    <a:lnTo>
                      <a:pt x="23" y="43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27" y="51"/>
                    </a:lnTo>
                    <a:lnTo>
                      <a:pt x="27" y="53"/>
                    </a:lnTo>
                    <a:lnTo>
                      <a:pt x="28" y="55"/>
                    </a:lnTo>
                    <a:lnTo>
                      <a:pt x="29" y="58"/>
                    </a:lnTo>
                    <a:lnTo>
                      <a:pt x="30" y="61"/>
                    </a:lnTo>
                    <a:lnTo>
                      <a:pt x="30" y="63"/>
                    </a:lnTo>
                    <a:lnTo>
                      <a:pt x="31" y="66"/>
                    </a:lnTo>
                    <a:lnTo>
                      <a:pt x="32" y="69"/>
                    </a:lnTo>
                    <a:lnTo>
                      <a:pt x="33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4" y="81"/>
                    </a:lnTo>
                    <a:lnTo>
                      <a:pt x="35" y="84"/>
                    </a:lnTo>
                    <a:lnTo>
                      <a:pt x="36" y="87"/>
                    </a:lnTo>
                    <a:lnTo>
                      <a:pt x="36" y="92"/>
                    </a:lnTo>
                    <a:lnTo>
                      <a:pt x="37" y="95"/>
                    </a:lnTo>
                    <a:lnTo>
                      <a:pt x="37" y="98"/>
                    </a:lnTo>
                    <a:lnTo>
                      <a:pt x="37" y="101"/>
                    </a:lnTo>
                    <a:lnTo>
                      <a:pt x="38" y="104"/>
                    </a:lnTo>
                    <a:lnTo>
                      <a:pt x="38" y="108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9" y="119"/>
                    </a:lnTo>
                    <a:lnTo>
                      <a:pt x="39" y="123"/>
                    </a:lnTo>
                    <a:lnTo>
                      <a:pt x="40" y="127"/>
                    </a:lnTo>
                    <a:lnTo>
                      <a:pt x="5" y="183"/>
                    </a:lnTo>
                    <a:lnTo>
                      <a:pt x="39" y="243"/>
                    </a:lnTo>
                    <a:lnTo>
                      <a:pt x="38" y="358"/>
                    </a:lnTo>
                    <a:lnTo>
                      <a:pt x="51" y="361"/>
                    </a:lnTo>
                    <a:lnTo>
                      <a:pt x="52" y="237"/>
                    </a:lnTo>
                    <a:lnTo>
                      <a:pt x="21" y="183"/>
                    </a:lnTo>
                    <a:lnTo>
                      <a:pt x="54" y="131"/>
                    </a:lnTo>
                    <a:lnTo>
                      <a:pt x="53" y="129"/>
                    </a:lnTo>
                    <a:lnTo>
                      <a:pt x="53" y="127"/>
                    </a:lnTo>
                    <a:lnTo>
                      <a:pt x="53" y="125"/>
                    </a:lnTo>
                    <a:lnTo>
                      <a:pt x="53" y="123"/>
                    </a:lnTo>
                    <a:lnTo>
                      <a:pt x="53" y="120"/>
                    </a:lnTo>
                    <a:lnTo>
                      <a:pt x="53" y="117"/>
                    </a:lnTo>
                    <a:lnTo>
                      <a:pt x="53" y="113"/>
                    </a:lnTo>
                    <a:lnTo>
                      <a:pt x="52" y="109"/>
                    </a:lnTo>
                    <a:lnTo>
                      <a:pt x="52" y="105"/>
                    </a:lnTo>
                    <a:lnTo>
                      <a:pt x="51" y="101"/>
                    </a:lnTo>
                    <a:lnTo>
                      <a:pt x="51" y="99"/>
                    </a:lnTo>
                    <a:lnTo>
                      <a:pt x="51" y="97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7"/>
                    </a:lnTo>
                    <a:lnTo>
                      <a:pt x="49" y="85"/>
                    </a:lnTo>
                    <a:lnTo>
                      <a:pt x="49" y="83"/>
                    </a:lnTo>
                    <a:lnTo>
                      <a:pt x="49" y="80"/>
                    </a:lnTo>
                    <a:lnTo>
                      <a:pt x="48" y="78"/>
                    </a:lnTo>
                    <a:lnTo>
                      <a:pt x="46" y="75"/>
                    </a:lnTo>
                    <a:lnTo>
                      <a:pt x="46" y="73"/>
                    </a:lnTo>
                    <a:lnTo>
                      <a:pt x="45" y="70"/>
                    </a:lnTo>
                    <a:lnTo>
                      <a:pt x="45" y="68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3" y="59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1" y="51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39" y="42"/>
                    </a:lnTo>
                    <a:lnTo>
                      <a:pt x="38" y="40"/>
                    </a:lnTo>
                    <a:lnTo>
                      <a:pt x="37" y="37"/>
                    </a:lnTo>
                    <a:lnTo>
                      <a:pt x="36" y="34"/>
                    </a:lnTo>
                    <a:lnTo>
                      <a:pt x="35" y="32"/>
                    </a:lnTo>
                    <a:lnTo>
                      <a:pt x="34" y="30"/>
                    </a:lnTo>
                    <a:lnTo>
                      <a:pt x="33" y="27"/>
                    </a:lnTo>
                    <a:lnTo>
                      <a:pt x="31" y="25"/>
                    </a:lnTo>
                    <a:lnTo>
                      <a:pt x="30" y="21"/>
                    </a:lnTo>
                    <a:lnTo>
                      <a:pt x="29" y="19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50"/>
              <p:cNvSpPr>
                <a:spLocks/>
              </p:cNvSpPr>
              <p:nvPr/>
            </p:nvSpPr>
            <p:spPr bwMode="auto">
              <a:xfrm>
                <a:off x="1081" y="2266"/>
                <a:ext cx="232" cy="118"/>
              </a:xfrm>
              <a:custGeom>
                <a:avLst/>
                <a:gdLst>
                  <a:gd name="T0" fmla="*/ 4 w 232"/>
                  <a:gd name="T1" fmla="*/ 0 h 118"/>
                  <a:gd name="T2" fmla="*/ 232 w 232"/>
                  <a:gd name="T3" fmla="*/ 52 h 118"/>
                  <a:gd name="T4" fmla="*/ 7 w 232"/>
                  <a:gd name="T5" fmla="*/ 118 h 118"/>
                  <a:gd name="T6" fmla="*/ 0 w 232"/>
                  <a:gd name="T7" fmla="*/ 107 h 118"/>
                  <a:gd name="T8" fmla="*/ 187 w 232"/>
                  <a:gd name="T9" fmla="*/ 52 h 118"/>
                  <a:gd name="T10" fmla="*/ 3 w 232"/>
                  <a:gd name="T11" fmla="*/ 14 h 118"/>
                  <a:gd name="T12" fmla="*/ 4 w 232"/>
                  <a:gd name="T13" fmla="*/ 0 h 118"/>
                  <a:gd name="T14" fmla="*/ 4 w 232"/>
                  <a:gd name="T15" fmla="*/ 0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2"/>
                  <a:gd name="T25" fmla="*/ 0 h 118"/>
                  <a:gd name="T26" fmla="*/ 232 w 232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2" h="118">
                    <a:moveTo>
                      <a:pt x="4" y="0"/>
                    </a:moveTo>
                    <a:lnTo>
                      <a:pt x="232" y="52"/>
                    </a:lnTo>
                    <a:lnTo>
                      <a:pt x="7" y="118"/>
                    </a:lnTo>
                    <a:lnTo>
                      <a:pt x="0" y="107"/>
                    </a:lnTo>
                    <a:lnTo>
                      <a:pt x="187" y="52"/>
                    </a:lnTo>
                    <a:lnTo>
                      <a:pt x="3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51"/>
              <p:cNvSpPr>
                <a:spLocks/>
              </p:cNvSpPr>
              <p:nvPr/>
            </p:nvSpPr>
            <p:spPr bwMode="auto">
              <a:xfrm>
                <a:off x="1112" y="2372"/>
                <a:ext cx="10" cy="31"/>
              </a:xfrm>
              <a:custGeom>
                <a:avLst/>
                <a:gdLst>
                  <a:gd name="T0" fmla="*/ 0 w 10"/>
                  <a:gd name="T1" fmla="*/ 3 h 31"/>
                  <a:gd name="T2" fmla="*/ 0 w 10"/>
                  <a:gd name="T3" fmla="*/ 31 h 31"/>
                  <a:gd name="T4" fmla="*/ 10 w 10"/>
                  <a:gd name="T5" fmla="*/ 31 h 31"/>
                  <a:gd name="T6" fmla="*/ 10 w 10"/>
                  <a:gd name="T7" fmla="*/ 0 h 31"/>
                  <a:gd name="T8" fmla="*/ 0 w 10"/>
                  <a:gd name="T9" fmla="*/ 3 h 31"/>
                  <a:gd name="T10" fmla="*/ 0 w 10"/>
                  <a:gd name="T11" fmla="*/ 3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1"/>
                  <a:gd name="T20" fmla="*/ 10 w 1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1">
                    <a:moveTo>
                      <a:pt x="0" y="3"/>
                    </a:moveTo>
                    <a:lnTo>
                      <a:pt x="0" y="31"/>
                    </a:lnTo>
                    <a:lnTo>
                      <a:pt x="10" y="31"/>
                    </a:lnTo>
                    <a:lnTo>
                      <a:pt x="1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52"/>
              <p:cNvSpPr>
                <a:spLocks/>
              </p:cNvSpPr>
              <p:nvPr/>
            </p:nvSpPr>
            <p:spPr bwMode="auto">
              <a:xfrm>
                <a:off x="1112" y="2418"/>
                <a:ext cx="9" cy="29"/>
              </a:xfrm>
              <a:custGeom>
                <a:avLst/>
                <a:gdLst>
                  <a:gd name="T0" fmla="*/ 0 w 9"/>
                  <a:gd name="T1" fmla="*/ 0 h 29"/>
                  <a:gd name="T2" fmla="*/ 9 w 9"/>
                  <a:gd name="T3" fmla="*/ 0 h 29"/>
                  <a:gd name="T4" fmla="*/ 8 w 9"/>
                  <a:gd name="T5" fmla="*/ 29 h 29"/>
                  <a:gd name="T6" fmla="*/ 0 w 9"/>
                  <a:gd name="T7" fmla="*/ 29 h 29"/>
                  <a:gd name="T8" fmla="*/ 0 w 9"/>
                  <a:gd name="T9" fmla="*/ 0 h 29"/>
                  <a:gd name="T10" fmla="*/ 0 w 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0" y="0"/>
                    </a:moveTo>
                    <a:lnTo>
                      <a:pt x="9" y="0"/>
                    </a:lnTo>
                    <a:lnTo>
                      <a:pt x="8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53"/>
              <p:cNvSpPr>
                <a:spLocks/>
              </p:cNvSpPr>
              <p:nvPr/>
            </p:nvSpPr>
            <p:spPr bwMode="auto">
              <a:xfrm>
                <a:off x="1111" y="2462"/>
                <a:ext cx="8" cy="25"/>
              </a:xfrm>
              <a:custGeom>
                <a:avLst/>
                <a:gdLst>
                  <a:gd name="T0" fmla="*/ 1 w 8"/>
                  <a:gd name="T1" fmla="*/ 0 h 25"/>
                  <a:gd name="T2" fmla="*/ 8 w 8"/>
                  <a:gd name="T3" fmla="*/ 0 h 25"/>
                  <a:gd name="T4" fmla="*/ 8 w 8"/>
                  <a:gd name="T5" fmla="*/ 25 h 25"/>
                  <a:gd name="T6" fmla="*/ 0 w 8"/>
                  <a:gd name="T7" fmla="*/ 25 h 25"/>
                  <a:gd name="T8" fmla="*/ 1 w 8"/>
                  <a:gd name="T9" fmla="*/ 0 h 25"/>
                  <a:gd name="T10" fmla="*/ 1 w 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5"/>
                  <a:gd name="T20" fmla="*/ 8 w 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5">
                    <a:moveTo>
                      <a:pt x="1" y="0"/>
                    </a:moveTo>
                    <a:lnTo>
                      <a:pt x="8" y="0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154"/>
              <p:cNvSpPr>
                <a:spLocks/>
              </p:cNvSpPr>
              <p:nvPr/>
            </p:nvSpPr>
            <p:spPr bwMode="auto">
              <a:xfrm>
                <a:off x="1112" y="2249"/>
                <a:ext cx="9" cy="33"/>
              </a:xfrm>
              <a:custGeom>
                <a:avLst/>
                <a:gdLst>
                  <a:gd name="T0" fmla="*/ 0 w 9"/>
                  <a:gd name="T1" fmla="*/ 28 h 33"/>
                  <a:gd name="T2" fmla="*/ 0 w 9"/>
                  <a:gd name="T3" fmla="*/ 0 h 33"/>
                  <a:gd name="T4" fmla="*/ 9 w 9"/>
                  <a:gd name="T5" fmla="*/ 0 h 33"/>
                  <a:gd name="T6" fmla="*/ 8 w 9"/>
                  <a:gd name="T7" fmla="*/ 33 h 33"/>
                  <a:gd name="T8" fmla="*/ 0 w 9"/>
                  <a:gd name="T9" fmla="*/ 28 h 33"/>
                  <a:gd name="T10" fmla="*/ 0 w 9"/>
                  <a:gd name="T11" fmla="*/ 28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3"/>
                  <a:gd name="T20" fmla="*/ 9 w 9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3">
                    <a:moveTo>
                      <a:pt x="0" y="2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8" y="3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55"/>
              <p:cNvSpPr>
                <a:spLocks/>
              </p:cNvSpPr>
              <p:nvPr/>
            </p:nvSpPr>
            <p:spPr bwMode="auto">
              <a:xfrm>
                <a:off x="1106" y="2202"/>
                <a:ext cx="14" cy="30"/>
              </a:xfrm>
              <a:custGeom>
                <a:avLst/>
                <a:gdLst>
                  <a:gd name="T0" fmla="*/ 5 w 14"/>
                  <a:gd name="T1" fmla="*/ 30 h 30"/>
                  <a:gd name="T2" fmla="*/ 14 w 14"/>
                  <a:gd name="T3" fmla="*/ 29 h 30"/>
                  <a:gd name="T4" fmla="*/ 10 w 14"/>
                  <a:gd name="T5" fmla="*/ 0 h 30"/>
                  <a:gd name="T6" fmla="*/ 0 w 14"/>
                  <a:gd name="T7" fmla="*/ 2 h 30"/>
                  <a:gd name="T8" fmla="*/ 5 w 14"/>
                  <a:gd name="T9" fmla="*/ 30 h 30"/>
                  <a:gd name="T10" fmla="*/ 5 w 14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0"/>
                  <a:gd name="T20" fmla="*/ 14 w 1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0">
                    <a:moveTo>
                      <a:pt x="5" y="30"/>
                    </a:moveTo>
                    <a:lnTo>
                      <a:pt x="14" y="29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156"/>
              <p:cNvSpPr>
                <a:spLocks/>
              </p:cNvSpPr>
              <p:nvPr/>
            </p:nvSpPr>
            <p:spPr bwMode="auto">
              <a:xfrm>
                <a:off x="1093" y="2155"/>
                <a:ext cx="19" cy="29"/>
              </a:xfrm>
              <a:custGeom>
                <a:avLst/>
                <a:gdLst>
                  <a:gd name="T0" fmla="*/ 7 w 19"/>
                  <a:gd name="T1" fmla="*/ 29 h 29"/>
                  <a:gd name="T2" fmla="*/ 19 w 19"/>
                  <a:gd name="T3" fmla="*/ 26 h 29"/>
                  <a:gd name="T4" fmla="*/ 10 w 19"/>
                  <a:gd name="T5" fmla="*/ 0 h 29"/>
                  <a:gd name="T6" fmla="*/ 0 w 19"/>
                  <a:gd name="T7" fmla="*/ 3 h 29"/>
                  <a:gd name="T8" fmla="*/ 7 w 19"/>
                  <a:gd name="T9" fmla="*/ 29 h 29"/>
                  <a:gd name="T10" fmla="*/ 7 w 1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9"/>
                  <a:gd name="T20" fmla="*/ 19 w 1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9">
                    <a:moveTo>
                      <a:pt x="7" y="29"/>
                    </a:moveTo>
                    <a:lnTo>
                      <a:pt x="19" y="26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57"/>
              <p:cNvSpPr>
                <a:spLocks/>
              </p:cNvSpPr>
              <p:nvPr/>
            </p:nvSpPr>
            <p:spPr bwMode="auto">
              <a:xfrm>
                <a:off x="340" y="2158"/>
                <a:ext cx="213" cy="191"/>
              </a:xfrm>
              <a:custGeom>
                <a:avLst/>
                <a:gdLst>
                  <a:gd name="T0" fmla="*/ 0 w 213"/>
                  <a:gd name="T1" fmla="*/ 2 h 191"/>
                  <a:gd name="T2" fmla="*/ 113 w 213"/>
                  <a:gd name="T3" fmla="*/ 0 h 191"/>
                  <a:gd name="T4" fmla="*/ 213 w 213"/>
                  <a:gd name="T5" fmla="*/ 0 h 191"/>
                  <a:gd name="T6" fmla="*/ 115 w 213"/>
                  <a:gd name="T7" fmla="*/ 56 h 191"/>
                  <a:gd name="T8" fmla="*/ 136 w 213"/>
                  <a:gd name="T9" fmla="*/ 89 h 191"/>
                  <a:gd name="T10" fmla="*/ 152 w 213"/>
                  <a:gd name="T11" fmla="*/ 135 h 191"/>
                  <a:gd name="T12" fmla="*/ 165 w 213"/>
                  <a:gd name="T13" fmla="*/ 177 h 191"/>
                  <a:gd name="T14" fmla="*/ 167 w 213"/>
                  <a:gd name="T15" fmla="*/ 190 h 191"/>
                  <a:gd name="T16" fmla="*/ 0 w 213"/>
                  <a:gd name="T17" fmla="*/ 191 h 191"/>
                  <a:gd name="T18" fmla="*/ 0 w 213"/>
                  <a:gd name="T19" fmla="*/ 2 h 191"/>
                  <a:gd name="T20" fmla="*/ 0 w 213"/>
                  <a:gd name="T21" fmla="*/ 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3"/>
                  <a:gd name="T34" fmla="*/ 0 h 191"/>
                  <a:gd name="T35" fmla="*/ 213 w 213"/>
                  <a:gd name="T36" fmla="*/ 191 h 1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3" h="191">
                    <a:moveTo>
                      <a:pt x="0" y="2"/>
                    </a:moveTo>
                    <a:lnTo>
                      <a:pt x="113" y="0"/>
                    </a:lnTo>
                    <a:lnTo>
                      <a:pt x="213" y="0"/>
                    </a:lnTo>
                    <a:lnTo>
                      <a:pt x="115" y="56"/>
                    </a:lnTo>
                    <a:lnTo>
                      <a:pt x="136" y="89"/>
                    </a:lnTo>
                    <a:lnTo>
                      <a:pt x="152" y="135"/>
                    </a:lnTo>
                    <a:lnTo>
                      <a:pt x="165" y="177"/>
                    </a:lnTo>
                    <a:lnTo>
                      <a:pt x="167" y="190"/>
                    </a:lnTo>
                    <a:lnTo>
                      <a:pt x="0" y="19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58"/>
              <p:cNvSpPr>
                <a:spLocks/>
              </p:cNvSpPr>
              <p:nvPr/>
            </p:nvSpPr>
            <p:spPr bwMode="auto">
              <a:xfrm>
                <a:off x="991" y="2922"/>
                <a:ext cx="298" cy="144"/>
              </a:xfrm>
              <a:custGeom>
                <a:avLst/>
                <a:gdLst>
                  <a:gd name="T0" fmla="*/ 0 w 298"/>
                  <a:gd name="T1" fmla="*/ 2 h 144"/>
                  <a:gd name="T2" fmla="*/ 3 w 298"/>
                  <a:gd name="T3" fmla="*/ 89 h 144"/>
                  <a:gd name="T4" fmla="*/ 56 w 298"/>
                  <a:gd name="T5" fmla="*/ 91 h 144"/>
                  <a:gd name="T6" fmla="*/ 146 w 298"/>
                  <a:gd name="T7" fmla="*/ 98 h 144"/>
                  <a:gd name="T8" fmla="*/ 109 w 298"/>
                  <a:gd name="T9" fmla="*/ 113 h 144"/>
                  <a:gd name="T10" fmla="*/ 48 w 298"/>
                  <a:gd name="T11" fmla="*/ 127 h 144"/>
                  <a:gd name="T12" fmla="*/ 4 w 298"/>
                  <a:gd name="T13" fmla="*/ 136 h 144"/>
                  <a:gd name="T14" fmla="*/ 4 w 298"/>
                  <a:gd name="T15" fmla="*/ 144 h 144"/>
                  <a:gd name="T16" fmla="*/ 295 w 298"/>
                  <a:gd name="T17" fmla="*/ 143 h 144"/>
                  <a:gd name="T18" fmla="*/ 298 w 298"/>
                  <a:gd name="T19" fmla="*/ 0 h 144"/>
                  <a:gd name="T20" fmla="*/ 271 w 298"/>
                  <a:gd name="T21" fmla="*/ 17 h 144"/>
                  <a:gd name="T22" fmla="*/ 240 w 298"/>
                  <a:gd name="T23" fmla="*/ 33 h 144"/>
                  <a:gd name="T24" fmla="*/ 206 w 298"/>
                  <a:gd name="T25" fmla="*/ 46 h 144"/>
                  <a:gd name="T26" fmla="*/ 177 w 298"/>
                  <a:gd name="T27" fmla="*/ 54 h 144"/>
                  <a:gd name="T28" fmla="*/ 147 w 298"/>
                  <a:gd name="T29" fmla="*/ 57 h 144"/>
                  <a:gd name="T30" fmla="*/ 110 w 298"/>
                  <a:gd name="T31" fmla="*/ 56 h 144"/>
                  <a:gd name="T32" fmla="*/ 77 w 298"/>
                  <a:gd name="T33" fmla="*/ 49 h 144"/>
                  <a:gd name="T34" fmla="*/ 43 w 298"/>
                  <a:gd name="T35" fmla="*/ 35 h 144"/>
                  <a:gd name="T36" fmla="*/ 19 w 298"/>
                  <a:gd name="T37" fmla="*/ 19 h 144"/>
                  <a:gd name="T38" fmla="*/ 0 w 298"/>
                  <a:gd name="T39" fmla="*/ 2 h 144"/>
                  <a:gd name="T40" fmla="*/ 0 w 298"/>
                  <a:gd name="T41" fmla="*/ 2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8"/>
                  <a:gd name="T64" fmla="*/ 0 h 144"/>
                  <a:gd name="T65" fmla="*/ 298 w 298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8" h="144">
                    <a:moveTo>
                      <a:pt x="0" y="2"/>
                    </a:moveTo>
                    <a:lnTo>
                      <a:pt x="3" y="89"/>
                    </a:lnTo>
                    <a:lnTo>
                      <a:pt x="56" y="91"/>
                    </a:lnTo>
                    <a:lnTo>
                      <a:pt x="146" y="98"/>
                    </a:lnTo>
                    <a:lnTo>
                      <a:pt x="109" y="113"/>
                    </a:lnTo>
                    <a:lnTo>
                      <a:pt x="48" y="127"/>
                    </a:lnTo>
                    <a:lnTo>
                      <a:pt x="4" y="136"/>
                    </a:lnTo>
                    <a:lnTo>
                      <a:pt x="4" y="144"/>
                    </a:lnTo>
                    <a:lnTo>
                      <a:pt x="295" y="143"/>
                    </a:lnTo>
                    <a:lnTo>
                      <a:pt x="298" y="0"/>
                    </a:lnTo>
                    <a:lnTo>
                      <a:pt x="271" y="17"/>
                    </a:lnTo>
                    <a:lnTo>
                      <a:pt x="240" y="33"/>
                    </a:lnTo>
                    <a:lnTo>
                      <a:pt x="206" y="46"/>
                    </a:lnTo>
                    <a:lnTo>
                      <a:pt x="177" y="54"/>
                    </a:lnTo>
                    <a:lnTo>
                      <a:pt x="147" y="57"/>
                    </a:lnTo>
                    <a:lnTo>
                      <a:pt x="110" y="56"/>
                    </a:lnTo>
                    <a:lnTo>
                      <a:pt x="77" y="49"/>
                    </a:lnTo>
                    <a:lnTo>
                      <a:pt x="43" y="35"/>
                    </a:lnTo>
                    <a:lnTo>
                      <a:pt x="19" y="1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59"/>
              <p:cNvSpPr>
                <a:spLocks/>
              </p:cNvSpPr>
              <p:nvPr/>
            </p:nvSpPr>
            <p:spPr bwMode="auto">
              <a:xfrm>
                <a:off x="989" y="2729"/>
                <a:ext cx="11" cy="55"/>
              </a:xfrm>
              <a:custGeom>
                <a:avLst/>
                <a:gdLst>
                  <a:gd name="T0" fmla="*/ 0 w 11"/>
                  <a:gd name="T1" fmla="*/ 15 h 55"/>
                  <a:gd name="T2" fmla="*/ 4 w 11"/>
                  <a:gd name="T3" fmla="*/ 36 h 55"/>
                  <a:gd name="T4" fmla="*/ 11 w 11"/>
                  <a:gd name="T5" fmla="*/ 55 h 55"/>
                  <a:gd name="T6" fmla="*/ 6 w 11"/>
                  <a:gd name="T7" fmla="*/ 28 h 55"/>
                  <a:gd name="T8" fmla="*/ 6 w 11"/>
                  <a:gd name="T9" fmla="*/ 0 h 55"/>
                  <a:gd name="T10" fmla="*/ 0 w 11"/>
                  <a:gd name="T11" fmla="*/ 15 h 55"/>
                  <a:gd name="T12" fmla="*/ 0 w 11"/>
                  <a:gd name="T13" fmla="*/ 1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55"/>
                  <a:gd name="T23" fmla="*/ 11 w 1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55">
                    <a:moveTo>
                      <a:pt x="0" y="15"/>
                    </a:moveTo>
                    <a:lnTo>
                      <a:pt x="4" y="36"/>
                    </a:lnTo>
                    <a:lnTo>
                      <a:pt x="11" y="55"/>
                    </a:lnTo>
                    <a:lnTo>
                      <a:pt x="6" y="28"/>
                    </a:lnTo>
                    <a:lnTo>
                      <a:pt x="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60"/>
              <p:cNvSpPr>
                <a:spLocks/>
              </p:cNvSpPr>
              <p:nvPr/>
            </p:nvSpPr>
            <p:spPr bwMode="auto">
              <a:xfrm>
                <a:off x="1004" y="2695"/>
                <a:ext cx="20" cy="19"/>
              </a:xfrm>
              <a:custGeom>
                <a:avLst/>
                <a:gdLst>
                  <a:gd name="T0" fmla="*/ 0 w 20"/>
                  <a:gd name="T1" fmla="*/ 19 h 19"/>
                  <a:gd name="T2" fmla="*/ 10 w 20"/>
                  <a:gd name="T3" fmla="*/ 6 h 19"/>
                  <a:gd name="T4" fmla="*/ 20 w 20"/>
                  <a:gd name="T5" fmla="*/ 0 h 19"/>
                  <a:gd name="T6" fmla="*/ 0 w 20"/>
                  <a:gd name="T7" fmla="*/ 19 h 19"/>
                  <a:gd name="T8" fmla="*/ 0 w 20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0" y="19"/>
                    </a:moveTo>
                    <a:lnTo>
                      <a:pt x="10" y="6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61"/>
              <p:cNvSpPr>
                <a:spLocks/>
              </p:cNvSpPr>
              <p:nvPr/>
            </p:nvSpPr>
            <p:spPr bwMode="auto">
              <a:xfrm>
                <a:off x="1082" y="2697"/>
                <a:ext cx="144" cy="91"/>
              </a:xfrm>
              <a:custGeom>
                <a:avLst/>
                <a:gdLst>
                  <a:gd name="T0" fmla="*/ 0 w 144"/>
                  <a:gd name="T1" fmla="*/ 48 h 91"/>
                  <a:gd name="T2" fmla="*/ 11 w 144"/>
                  <a:gd name="T3" fmla="*/ 29 h 91"/>
                  <a:gd name="T4" fmla="*/ 27 w 144"/>
                  <a:gd name="T5" fmla="*/ 12 h 91"/>
                  <a:gd name="T6" fmla="*/ 49 w 144"/>
                  <a:gd name="T7" fmla="*/ 2 h 91"/>
                  <a:gd name="T8" fmla="*/ 75 w 144"/>
                  <a:gd name="T9" fmla="*/ 0 h 91"/>
                  <a:gd name="T10" fmla="*/ 103 w 144"/>
                  <a:gd name="T11" fmla="*/ 3 h 91"/>
                  <a:gd name="T12" fmla="*/ 126 w 144"/>
                  <a:gd name="T13" fmla="*/ 12 h 91"/>
                  <a:gd name="T14" fmla="*/ 144 w 144"/>
                  <a:gd name="T15" fmla="*/ 25 h 91"/>
                  <a:gd name="T16" fmla="*/ 130 w 144"/>
                  <a:gd name="T17" fmla="*/ 34 h 91"/>
                  <a:gd name="T18" fmla="*/ 111 w 144"/>
                  <a:gd name="T19" fmla="*/ 35 h 91"/>
                  <a:gd name="T20" fmla="*/ 92 w 144"/>
                  <a:gd name="T21" fmla="*/ 31 h 91"/>
                  <a:gd name="T22" fmla="*/ 76 w 144"/>
                  <a:gd name="T23" fmla="*/ 23 h 91"/>
                  <a:gd name="T24" fmla="*/ 65 w 144"/>
                  <a:gd name="T25" fmla="*/ 17 h 91"/>
                  <a:gd name="T26" fmla="*/ 33 w 144"/>
                  <a:gd name="T27" fmla="*/ 91 h 91"/>
                  <a:gd name="T28" fmla="*/ 18 w 144"/>
                  <a:gd name="T29" fmla="*/ 78 h 91"/>
                  <a:gd name="T30" fmla="*/ 6 w 144"/>
                  <a:gd name="T31" fmla="*/ 62 h 91"/>
                  <a:gd name="T32" fmla="*/ 0 w 144"/>
                  <a:gd name="T33" fmla="*/ 48 h 91"/>
                  <a:gd name="T34" fmla="*/ 0 w 144"/>
                  <a:gd name="T35" fmla="*/ 48 h 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91"/>
                  <a:gd name="T56" fmla="*/ 144 w 144"/>
                  <a:gd name="T57" fmla="*/ 91 h 9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91">
                    <a:moveTo>
                      <a:pt x="0" y="48"/>
                    </a:moveTo>
                    <a:lnTo>
                      <a:pt x="11" y="29"/>
                    </a:lnTo>
                    <a:lnTo>
                      <a:pt x="27" y="12"/>
                    </a:lnTo>
                    <a:lnTo>
                      <a:pt x="49" y="2"/>
                    </a:lnTo>
                    <a:lnTo>
                      <a:pt x="75" y="0"/>
                    </a:lnTo>
                    <a:lnTo>
                      <a:pt x="103" y="3"/>
                    </a:lnTo>
                    <a:lnTo>
                      <a:pt x="126" y="12"/>
                    </a:lnTo>
                    <a:lnTo>
                      <a:pt x="144" y="25"/>
                    </a:lnTo>
                    <a:lnTo>
                      <a:pt x="130" y="34"/>
                    </a:lnTo>
                    <a:lnTo>
                      <a:pt x="111" y="35"/>
                    </a:lnTo>
                    <a:lnTo>
                      <a:pt x="92" y="31"/>
                    </a:lnTo>
                    <a:lnTo>
                      <a:pt x="76" y="23"/>
                    </a:lnTo>
                    <a:lnTo>
                      <a:pt x="65" y="17"/>
                    </a:lnTo>
                    <a:lnTo>
                      <a:pt x="33" y="91"/>
                    </a:lnTo>
                    <a:lnTo>
                      <a:pt x="18" y="78"/>
                    </a:lnTo>
                    <a:lnTo>
                      <a:pt x="6" y="6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62"/>
              <p:cNvSpPr>
                <a:spLocks/>
              </p:cNvSpPr>
              <p:nvPr/>
            </p:nvSpPr>
            <p:spPr bwMode="auto">
              <a:xfrm>
                <a:off x="741" y="2160"/>
                <a:ext cx="331" cy="327"/>
              </a:xfrm>
              <a:custGeom>
                <a:avLst/>
                <a:gdLst>
                  <a:gd name="T0" fmla="*/ 0 w 331"/>
                  <a:gd name="T1" fmla="*/ 0 h 327"/>
                  <a:gd name="T2" fmla="*/ 21 w 331"/>
                  <a:gd name="T3" fmla="*/ 20 h 327"/>
                  <a:gd name="T4" fmla="*/ 55 w 331"/>
                  <a:gd name="T5" fmla="*/ 44 h 327"/>
                  <a:gd name="T6" fmla="*/ 92 w 331"/>
                  <a:gd name="T7" fmla="*/ 62 h 327"/>
                  <a:gd name="T8" fmla="*/ 132 w 331"/>
                  <a:gd name="T9" fmla="*/ 72 h 327"/>
                  <a:gd name="T10" fmla="*/ 170 w 331"/>
                  <a:gd name="T11" fmla="*/ 75 h 327"/>
                  <a:gd name="T12" fmla="*/ 209 w 331"/>
                  <a:gd name="T13" fmla="*/ 74 h 327"/>
                  <a:gd name="T14" fmla="*/ 243 w 331"/>
                  <a:gd name="T15" fmla="*/ 68 h 327"/>
                  <a:gd name="T16" fmla="*/ 262 w 331"/>
                  <a:gd name="T17" fmla="*/ 65 h 327"/>
                  <a:gd name="T18" fmla="*/ 261 w 331"/>
                  <a:gd name="T19" fmla="*/ 135 h 327"/>
                  <a:gd name="T20" fmla="*/ 264 w 331"/>
                  <a:gd name="T21" fmla="*/ 327 h 327"/>
                  <a:gd name="T22" fmla="*/ 288 w 331"/>
                  <a:gd name="T23" fmla="*/ 325 h 327"/>
                  <a:gd name="T24" fmla="*/ 327 w 331"/>
                  <a:gd name="T25" fmla="*/ 324 h 327"/>
                  <a:gd name="T26" fmla="*/ 329 w 331"/>
                  <a:gd name="T27" fmla="*/ 230 h 327"/>
                  <a:gd name="T28" fmla="*/ 293 w 331"/>
                  <a:gd name="T29" fmla="*/ 167 h 327"/>
                  <a:gd name="T30" fmla="*/ 331 w 331"/>
                  <a:gd name="T31" fmla="*/ 105 h 327"/>
                  <a:gd name="T32" fmla="*/ 324 w 331"/>
                  <a:gd name="T33" fmla="*/ 65 h 327"/>
                  <a:gd name="T34" fmla="*/ 315 w 331"/>
                  <a:gd name="T35" fmla="*/ 34 h 327"/>
                  <a:gd name="T36" fmla="*/ 302 w 331"/>
                  <a:gd name="T37" fmla="*/ 10 h 327"/>
                  <a:gd name="T38" fmla="*/ 294 w 331"/>
                  <a:gd name="T39" fmla="*/ 0 h 327"/>
                  <a:gd name="T40" fmla="*/ 0 w 331"/>
                  <a:gd name="T41" fmla="*/ 0 h 327"/>
                  <a:gd name="T42" fmla="*/ 0 w 331"/>
                  <a:gd name="T43" fmla="*/ 0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1"/>
                  <a:gd name="T67" fmla="*/ 0 h 327"/>
                  <a:gd name="T68" fmla="*/ 331 w 331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1" h="327">
                    <a:moveTo>
                      <a:pt x="0" y="0"/>
                    </a:moveTo>
                    <a:lnTo>
                      <a:pt x="21" y="20"/>
                    </a:lnTo>
                    <a:lnTo>
                      <a:pt x="55" y="44"/>
                    </a:lnTo>
                    <a:lnTo>
                      <a:pt x="92" y="62"/>
                    </a:lnTo>
                    <a:lnTo>
                      <a:pt x="132" y="72"/>
                    </a:lnTo>
                    <a:lnTo>
                      <a:pt x="170" y="75"/>
                    </a:lnTo>
                    <a:lnTo>
                      <a:pt x="209" y="74"/>
                    </a:lnTo>
                    <a:lnTo>
                      <a:pt x="243" y="68"/>
                    </a:lnTo>
                    <a:lnTo>
                      <a:pt x="262" y="65"/>
                    </a:lnTo>
                    <a:lnTo>
                      <a:pt x="261" y="135"/>
                    </a:lnTo>
                    <a:lnTo>
                      <a:pt x="264" y="327"/>
                    </a:lnTo>
                    <a:lnTo>
                      <a:pt x="288" y="325"/>
                    </a:lnTo>
                    <a:lnTo>
                      <a:pt x="327" y="324"/>
                    </a:lnTo>
                    <a:lnTo>
                      <a:pt x="329" y="230"/>
                    </a:lnTo>
                    <a:lnTo>
                      <a:pt x="293" y="167"/>
                    </a:lnTo>
                    <a:lnTo>
                      <a:pt x="331" y="105"/>
                    </a:lnTo>
                    <a:lnTo>
                      <a:pt x="324" y="65"/>
                    </a:lnTo>
                    <a:lnTo>
                      <a:pt x="315" y="34"/>
                    </a:lnTo>
                    <a:lnTo>
                      <a:pt x="302" y="10"/>
                    </a:lnTo>
                    <a:lnTo>
                      <a:pt x="2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63"/>
              <p:cNvSpPr>
                <a:spLocks/>
              </p:cNvSpPr>
              <p:nvPr/>
            </p:nvSpPr>
            <p:spPr bwMode="auto">
              <a:xfrm>
                <a:off x="1074" y="2292"/>
                <a:ext cx="161" cy="67"/>
              </a:xfrm>
              <a:custGeom>
                <a:avLst/>
                <a:gdLst>
                  <a:gd name="T0" fmla="*/ 0 w 161"/>
                  <a:gd name="T1" fmla="*/ 34 h 67"/>
                  <a:gd name="T2" fmla="*/ 24 w 161"/>
                  <a:gd name="T3" fmla="*/ 0 h 67"/>
                  <a:gd name="T4" fmla="*/ 88 w 161"/>
                  <a:gd name="T5" fmla="*/ 13 h 67"/>
                  <a:gd name="T6" fmla="*/ 161 w 161"/>
                  <a:gd name="T7" fmla="*/ 27 h 67"/>
                  <a:gd name="T8" fmla="*/ 20 w 161"/>
                  <a:gd name="T9" fmla="*/ 67 h 67"/>
                  <a:gd name="T10" fmla="*/ 0 w 161"/>
                  <a:gd name="T11" fmla="*/ 34 h 67"/>
                  <a:gd name="T12" fmla="*/ 0 w 161"/>
                  <a:gd name="T13" fmla="*/ 34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67"/>
                  <a:gd name="T23" fmla="*/ 161 w 161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67">
                    <a:moveTo>
                      <a:pt x="0" y="34"/>
                    </a:moveTo>
                    <a:lnTo>
                      <a:pt x="24" y="0"/>
                    </a:lnTo>
                    <a:lnTo>
                      <a:pt x="88" y="13"/>
                    </a:lnTo>
                    <a:lnTo>
                      <a:pt x="161" y="27"/>
                    </a:lnTo>
                    <a:lnTo>
                      <a:pt x="20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64"/>
              <p:cNvSpPr>
                <a:spLocks/>
              </p:cNvSpPr>
              <p:nvPr/>
            </p:nvSpPr>
            <p:spPr bwMode="auto">
              <a:xfrm>
                <a:off x="1075" y="2156"/>
                <a:ext cx="219" cy="147"/>
              </a:xfrm>
              <a:custGeom>
                <a:avLst/>
                <a:gdLst>
                  <a:gd name="T0" fmla="*/ 0 w 219"/>
                  <a:gd name="T1" fmla="*/ 0 h 147"/>
                  <a:gd name="T2" fmla="*/ 8 w 219"/>
                  <a:gd name="T3" fmla="*/ 0 h 147"/>
                  <a:gd name="T4" fmla="*/ 13 w 219"/>
                  <a:gd name="T5" fmla="*/ 16 h 147"/>
                  <a:gd name="T6" fmla="*/ 20 w 219"/>
                  <a:gd name="T7" fmla="*/ 37 h 147"/>
                  <a:gd name="T8" fmla="*/ 46 w 219"/>
                  <a:gd name="T9" fmla="*/ 30 h 147"/>
                  <a:gd name="T10" fmla="*/ 39 w 219"/>
                  <a:gd name="T11" fmla="*/ 2 h 147"/>
                  <a:gd name="T12" fmla="*/ 112 w 219"/>
                  <a:gd name="T13" fmla="*/ 2 h 147"/>
                  <a:gd name="T14" fmla="*/ 218 w 219"/>
                  <a:gd name="T15" fmla="*/ 2 h 147"/>
                  <a:gd name="T16" fmla="*/ 219 w 219"/>
                  <a:gd name="T17" fmla="*/ 71 h 147"/>
                  <a:gd name="T18" fmla="*/ 219 w 219"/>
                  <a:gd name="T19" fmla="*/ 147 h 147"/>
                  <a:gd name="T20" fmla="*/ 116 w 219"/>
                  <a:gd name="T21" fmla="*/ 124 h 147"/>
                  <a:gd name="T22" fmla="*/ 56 w 219"/>
                  <a:gd name="T23" fmla="*/ 111 h 147"/>
                  <a:gd name="T24" fmla="*/ 54 w 219"/>
                  <a:gd name="T25" fmla="*/ 88 h 147"/>
                  <a:gd name="T26" fmla="*/ 27 w 219"/>
                  <a:gd name="T27" fmla="*/ 87 h 147"/>
                  <a:gd name="T28" fmla="*/ 26 w 219"/>
                  <a:gd name="T29" fmla="*/ 84 h 147"/>
                  <a:gd name="T30" fmla="*/ 54 w 219"/>
                  <a:gd name="T31" fmla="*/ 82 h 147"/>
                  <a:gd name="T32" fmla="*/ 49 w 219"/>
                  <a:gd name="T33" fmla="*/ 41 h 147"/>
                  <a:gd name="T34" fmla="*/ 18 w 219"/>
                  <a:gd name="T35" fmla="*/ 46 h 147"/>
                  <a:gd name="T36" fmla="*/ 13 w 219"/>
                  <a:gd name="T37" fmla="*/ 32 h 147"/>
                  <a:gd name="T38" fmla="*/ 6 w 219"/>
                  <a:gd name="T39" fmla="*/ 14 h 147"/>
                  <a:gd name="T40" fmla="*/ 0 w 219"/>
                  <a:gd name="T41" fmla="*/ 0 h 147"/>
                  <a:gd name="T42" fmla="*/ 0 w 219"/>
                  <a:gd name="T43" fmla="*/ 0 h 1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9"/>
                  <a:gd name="T67" fmla="*/ 0 h 147"/>
                  <a:gd name="T68" fmla="*/ 219 w 219"/>
                  <a:gd name="T69" fmla="*/ 147 h 1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9" h="147">
                    <a:moveTo>
                      <a:pt x="0" y="0"/>
                    </a:moveTo>
                    <a:lnTo>
                      <a:pt x="8" y="0"/>
                    </a:lnTo>
                    <a:lnTo>
                      <a:pt x="13" y="16"/>
                    </a:lnTo>
                    <a:lnTo>
                      <a:pt x="20" y="37"/>
                    </a:lnTo>
                    <a:lnTo>
                      <a:pt x="46" y="30"/>
                    </a:lnTo>
                    <a:lnTo>
                      <a:pt x="39" y="2"/>
                    </a:lnTo>
                    <a:lnTo>
                      <a:pt x="112" y="2"/>
                    </a:lnTo>
                    <a:lnTo>
                      <a:pt x="218" y="2"/>
                    </a:lnTo>
                    <a:lnTo>
                      <a:pt x="219" y="71"/>
                    </a:lnTo>
                    <a:lnTo>
                      <a:pt x="219" y="147"/>
                    </a:lnTo>
                    <a:lnTo>
                      <a:pt x="116" y="124"/>
                    </a:lnTo>
                    <a:lnTo>
                      <a:pt x="56" y="111"/>
                    </a:lnTo>
                    <a:lnTo>
                      <a:pt x="54" y="88"/>
                    </a:lnTo>
                    <a:lnTo>
                      <a:pt x="27" y="87"/>
                    </a:lnTo>
                    <a:lnTo>
                      <a:pt x="26" y="84"/>
                    </a:lnTo>
                    <a:lnTo>
                      <a:pt x="54" y="82"/>
                    </a:lnTo>
                    <a:lnTo>
                      <a:pt x="49" y="41"/>
                    </a:lnTo>
                    <a:lnTo>
                      <a:pt x="18" y="46"/>
                    </a:lnTo>
                    <a:lnTo>
                      <a:pt x="13" y="32"/>
                    </a:lnTo>
                    <a:lnTo>
                      <a:pt x="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65"/>
              <p:cNvSpPr>
                <a:spLocks/>
              </p:cNvSpPr>
              <p:nvPr/>
            </p:nvSpPr>
            <p:spPr bwMode="auto">
              <a:xfrm>
                <a:off x="1092" y="2200"/>
                <a:ext cx="13" cy="63"/>
              </a:xfrm>
              <a:custGeom>
                <a:avLst/>
                <a:gdLst>
                  <a:gd name="T0" fmla="*/ 0 w 13"/>
                  <a:gd name="T1" fmla="*/ 0 h 63"/>
                  <a:gd name="T2" fmla="*/ 2 w 13"/>
                  <a:gd name="T3" fmla="*/ 9 h 63"/>
                  <a:gd name="T4" fmla="*/ 5 w 13"/>
                  <a:gd name="T5" fmla="*/ 26 h 63"/>
                  <a:gd name="T6" fmla="*/ 8 w 13"/>
                  <a:gd name="T7" fmla="*/ 44 h 63"/>
                  <a:gd name="T8" fmla="*/ 9 w 13"/>
                  <a:gd name="T9" fmla="*/ 59 h 63"/>
                  <a:gd name="T10" fmla="*/ 9 w 13"/>
                  <a:gd name="T11" fmla="*/ 62 h 63"/>
                  <a:gd name="T12" fmla="*/ 13 w 13"/>
                  <a:gd name="T13" fmla="*/ 63 h 63"/>
                  <a:gd name="T14" fmla="*/ 13 w 13"/>
                  <a:gd name="T15" fmla="*/ 47 h 63"/>
                  <a:gd name="T16" fmla="*/ 11 w 13"/>
                  <a:gd name="T17" fmla="*/ 29 h 63"/>
                  <a:gd name="T18" fmla="*/ 5 w 13"/>
                  <a:gd name="T19" fmla="*/ 0 h 63"/>
                  <a:gd name="T20" fmla="*/ 0 w 13"/>
                  <a:gd name="T21" fmla="*/ 0 h 63"/>
                  <a:gd name="T22" fmla="*/ 0 w 13"/>
                  <a:gd name="T23" fmla="*/ 0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63"/>
                  <a:gd name="T38" fmla="*/ 13 w 13"/>
                  <a:gd name="T39" fmla="*/ 63 h 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63">
                    <a:moveTo>
                      <a:pt x="0" y="0"/>
                    </a:moveTo>
                    <a:lnTo>
                      <a:pt x="2" y="9"/>
                    </a:lnTo>
                    <a:lnTo>
                      <a:pt x="5" y="26"/>
                    </a:lnTo>
                    <a:lnTo>
                      <a:pt x="8" y="44"/>
                    </a:lnTo>
                    <a:lnTo>
                      <a:pt x="9" y="59"/>
                    </a:lnTo>
                    <a:lnTo>
                      <a:pt x="9" y="62"/>
                    </a:lnTo>
                    <a:lnTo>
                      <a:pt x="13" y="63"/>
                    </a:lnTo>
                    <a:lnTo>
                      <a:pt x="13" y="47"/>
                    </a:lnTo>
                    <a:lnTo>
                      <a:pt x="11" y="2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66"/>
              <p:cNvSpPr>
                <a:spLocks/>
              </p:cNvSpPr>
              <p:nvPr/>
            </p:nvSpPr>
            <p:spPr bwMode="auto">
              <a:xfrm>
                <a:off x="1099" y="2332"/>
                <a:ext cx="197" cy="208"/>
              </a:xfrm>
              <a:custGeom>
                <a:avLst/>
                <a:gdLst>
                  <a:gd name="T0" fmla="*/ 1 w 197"/>
                  <a:gd name="T1" fmla="*/ 57 h 208"/>
                  <a:gd name="T2" fmla="*/ 7 w 197"/>
                  <a:gd name="T3" fmla="*/ 55 h 208"/>
                  <a:gd name="T4" fmla="*/ 6 w 197"/>
                  <a:gd name="T5" fmla="*/ 77 h 208"/>
                  <a:gd name="T6" fmla="*/ 29 w 197"/>
                  <a:gd name="T7" fmla="*/ 78 h 208"/>
                  <a:gd name="T8" fmla="*/ 30 w 197"/>
                  <a:gd name="T9" fmla="*/ 46 h 208"/>
                  <a:gd name="T10" fmla="*/ 197 w 197"/>
                  <a:gd name="T11" fmla="*/ 0 h 208"/>
                  <a:gd name="T12" fmla="*/ 197 w 197"/>
                  <a:gd name="T13" fmla="*/ 170 h 208"/>
                  <a:gd name="T14" fmla="*/ 195 w 197"/>
                  <a:gd name="T15" fmla="*/ 208 h 208"/>
                  <a:gd name="T16" fmla="*/ 176 w 197"/>
                  <a:gd name="T17" fmla="*/ 195 h 208"/>
                  <a:gd name="T18" fmla="*/ 148 w 197"/>
                  <a:gd name="T19" fmla="*/ 181 h 208"/>
                  <a:gd name="T20" fmla="*/ 116 w 197"/>
                  <a:gd name="T21" fmla="*/ 170 h 208"/>
                  <a:gd name="T22" fmla="*/ 84 w 197"/>
                  <a:gd name="T23" fmla="*/ 162 h 208"/>
                  <a:gd name="T24" fmla="*/ 52 w 197"/>
                  <a:gd name="T25" fmla="*/ 157 h 208"/>
                  <a:gd name="T26" fmla="*/ 27 w 197"/>
                  <a:gd name="T27" fmla="*/ 157 h 208"/>
                  <a:gd name="T28" fmla="*/ 28 w 197"/>
                  <a:gd name="T29" fmla="*/ 124 h 208"/>
                  <a:gd name="T30" fmla="*/ 1 w 197"/>
                  <a:gd name="T31" fmla="*/ 124 h 208"/>
                  <a:gd name="T32" fmla="*/ 1 w 197"/>
                  <a:gd name="T33" fmla="*/ 121 h 208"/>
                  <a:gd name="T34" fmla="*/ 29 w 197"/>
                  <a:gd name="T35" fmla="*/ 120 h 208"/>
                  <a:gd name="T36" fmla="*/ 29 w 197"/>
                  <a:gd name="T37" fmla="*/ 82 h 208"/>
                  <a:gd name="T38" fmla="*/ 0 w 197"/>
                  <a:gd name="T39" fmla="*/ 82 h 208"/>
                  <a:gd name="T40" fmla="*/ 1 w 197"/>
                  <a:gd name="T41" fmla="*/ 57 h 208"/>
                  <a:gd name="T42" fmla="*/ 1 w 197"/>
                  <a:gd name="T43" fmla="*/ 57 h 2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7"/>
                  <a:gd name="T67" fmla="*/ 0 h 208"/>
                  <a:gd name="T68" fmla="*/ 197 w 197"/>
                  <a:gd name="T69" fmla="*/ 208 h 2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7" h="208">
                    <a:moveTo>
                      <a:pt x="1" y="57"/>
                    </a:moveTo>
                    <a:lnTo>
                      <a:pt x="7" y="55"/>
                    </a:lnTo>
                    <a:lnTo>
                      <a:pt x="6" y="77"/>
                    </a:lnTo>
                    <a:lnTo>
                      <a:pt x="29" y="78"/>
                    </a:lnTo>
                    <a:lnTo>
                      <a:pt x="30" y="46"/>
                    </a:lnTo>
                    <a:lnTo>
                      <a:pt x="197" y="0"/>
                    </a:lnTo>
                    <a:lnTo>
                      <a:pt x="197" y="170"/>
                    </a:lnTo>
                    <a:lnTo>
                      <a:pt x="195" y="208"/>
                    </a:lnTo>
                    <a:lnTo>
                      <a:pt x="176" y="195"/>
                    </a:lnTo>
                    <a:lnTo>
                      <a:pt x="148" y="181"/>
                    </a:lnTo>
                    <a:lnTo>
                      <a:pt x="116" y="170"/>
                    </a:lnTo>
                    <a:lnTo>
                      <a:pt x="84" y="162"/>
                    </a:lnTo>
                    <a:lnTo>
                      <a:pt x="52" y="157"/>
                    </a:lnTo>
                    <a:lnTo>
                      <a:pt x="27" y="157"/>
                    </a:lnTo>
                    <a:lnTo>
                      <a:pt x="28" y="124"/>
                    </a:lnTo>
                    <a:lnTo>
                      <a:pt x="1" y="124"/>
                    </a:lnTo>
                    <a:lnTo>
                      <a:pt x="1" y="121"/>
                    </a:lnTo>
                    <a:lnTo>
                      <a:pt x="29" y="120"/>
                    </a:lnTo>
                    <a:lnTo>
                      <a:pt x="29" y="82"/>
                    </a:lnTo>
                    <a:lnTo>
                      <a:pt x="0" y="82"/>
                    </a:lnTo>
                    <a:lnTo>
                      <a:pt x="1" y="57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67"/>
              <p:cNvSpPr>
                <a:spLocks/>
              </p:cNvSpPr>
              <p:nvPr/>
            </p:nvSpPr>
            <p:spPr bwMode="auto">
              <a:xfrm>
                <a:off x="1097" y="2411"/>
                <a:ext cx="9" cy="79"/>
              </a:xfrm>
              <a:custGeom>
                <a:avLst/>
                <a:gdLst>
                  <a:gd name="T0" fmla="*/ 9 w 9"/>
                  <a:gd name="T1" fmla="*/ 0 h 79"/>
                  <a:gd name="T2" fmla="*/ 6 w 9"/>
                  <a:gd name="T3" fmla="*/ 79 h 79"/>
                  <a:gd name="T4" fmla="*/ 0 w 9"/>
                  <a:gd name="T5" fmla="*/ 79 h 79"/>
                  <a:gd name="T6" fmla="*/ 2 w 9"/>
                  <a:gd name="T7" fmla="*/ 0 h 79"/>
                  <a:gd name="T8" fmla="*/ 9 w 9"/>
                  <a:gd name="T9" fmla="*/ 0 h 79"/>
                  <a:gd name="T10" fmla="*/ 9 w 9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9"/>
                  <a:gd name="T20" fmla="*/ 9 w 9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9">
                    <a:moveTo>
                      <a:pt x="9" y="0"/>
                    </a:moveTo>
                    <a:lnTo>
                      <a:pt x="6" y="79"/>
                    </a:lnTo>
                    <a:lnTo>
                      <a:pt x="0" y="79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68"/>
              <p:cNvSpPr>
                <a:spLocks/>
              </p:cNvSpPr>
              <p:nvPr/>
            </p:nvSpPr>
            <p:spPr bwMode="auto">
              <a:xfrm>
                <a:off x="524" y="2848"/>
                <a:ext cx="29" cy="46"/>
              </a:xfrm>
              <a:custGeom>
                <a:avLst/>
                <a:gdLst>
                  <a:gd name="T0" fmla="*/ 17 w 29"/>
                  <a:gd name="T1" fmla="*/ 0 h 46"/>
                  <a:gd name="T2" fmla="*/ 17 w 29"/>
                  <a:gd name="T3" fmla="*/ 7 h 46"/>
                  <a:gd name="T4" fmla="*/ 17 w 29"/>
                  <a:gd name="T5" fmla="*/ 15 h 46"/>
                  <a:gd name="T6" fmla="*/ 13 w 29"/>
                  <a:gd name="T7" fmla="*/ 24 h 46"/>
                  <a:gd name="T8" fmla="*/ 7 w 29"/>
                  <a:gd name="T9" fmla="*/ 30 h 46"/>
                  <a:gd name="T10" fmla="*/ 1 w 29"/>
                  <a:gd name="T11" fmla="*/ 30 h 46"/>
                  <a:gd name="T12" fmla="*/ 0 w 29"/>
                  <a:gd name="T13" fmla="*/ 36 h 46"/>
                  <a:gd name="T14" fmla="*/ 14 w 29"/>
                  <a:gd name="T15" fmla="*/ 46 h 46"/>
                  <a:gd name="T16" fmla="*/ 29 w 29"/>
                  <a:gd name="T17" fmla="*/ 26 h 46"/>
                  <a:gd name="T18" fmla="*/ 29 w 29"/>
                  <a:gd name="T19" fmla="*/ 4 h 46"/>
                  <a:gd name="T20" fmla="*/ 17 w 29"/>
                  <a:gd name="T21" fmla="*/ 0 h 46"/>
                  <a:gd name="T22" fmla="*/ 17 w 29"/>
                  <a:gd name="T23" fmla="*/ 0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46"/>
                  <a:gd name="T38" fmla="*/ 29 w 29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46">
                    <a:moveTo>
                      <a:pt x="17" y="0"/>
                    </a:moveTo>
                    <a:lnTo>
                      <a:pt x="17" y="7"/>
                    </a:lnTo>
                    <a:lnTo>
                      <a:pt x="17" y="15"/>
                    </a:lnTo>
                    <a:lnTo>
                      <a:pt x="13" y="24"/>
                    </a:lnTo>
                    <a:lnTo>
                      <a:pt x="7" y="30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14" y="46"/>
                    </a:lnTo>
                    <a:lnTo>
                      <a:pt x="29" y="26"/>
                    </a:lnTo>
                    <a:lnTo>
                      <a:pt x="29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69"/>
              <p:cNvSpPr>
                <a:spLocks/>
              </p:cNvSpPr>
              <p:nvPr/>
            </p:nvSpPr>
            <p:spPr bwMode="auto">
              <a:xfrm>
                <a:off x="719" y="3038"/>
                <a:ext cx="23" cy="43"/>
              </a:xfrm>
              <a:custGeom>
                <a:avLst/>
                <a:gdLst>
                  <a:gd name="T0" fmla="*/ 7 w 23"/>
                  <a:gd name="T1" fmla="*/ 6 h 43"/>
                  <a:gd name="T2" fmla="*/ 10 w 23"/>
                  <a:gd name="T3" fmla="*/ 11 h 43"/>
                  <a:gd name="T4" fmla="*/ 12 w 23"/>
                  <a:gd name="T5" fmla="*/ 18 h 43"/>
                  <a:gd name="T6" fmla="*/ 11 w 23"/>
                  <a:gd name="T7" fmla="*/ 27 h 43"/>
                  <a:gd name="T8" fmla="*/ 7 w 23"/>
                  <a:gd name="T9" fmla="*/ 31 h 43"/>
                  <a:gd name="T10" fmla="*/ 0 w 23"/>
                  <a:gd name="T11" fmla="*/ 32 h 43"/>
                  <a:gd name="T12" fmla="*/ 1 w 23"/>
                  <a:gd name="T13" fmla="*/ 43 h 43"/>
                  <a:gd name="T14" fmla="*/ 20 w 23"/>
                  <a:gd name="T15" fmla="*/ 40 h 43"/>
                  <a:gd name="T16" fmla="*/ 23 w 23"/>
                  <a:gd name="T17" fmla="*/ 11 h 43"/>
                  <a:gd name="T18" fmla="*/ 13 w 23"/>
                  <a:gd name="T19" fmla="*/ 0 h 43"/>
                  <a:gd name="T20" fmla="*/ 7 w 23"/>
                  <a:gd name="T21" fmla="*/ 6 h 43"/>
                  <a:gd name="T22" fmla="*/ 7 w 23"/>
                  <a:gd name="T23" fmla="*/ 6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43"/>
                  <a:gd name="T38" fmla="*/ 23 w 23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43">
                    <a:moveTo>
                      <a:pt x="7" y="6"/>
                    </a:moveTo>
                    <a:lnTo>
                      <a:pt x="10" y="11"/>
                    </a:lnTo>
                    <a:lnTo>
                      <a:pt x="12" y="18"/>
                    </a:lnTo>
                    <a:lnTo>
                      <a:pt x="11" y="27"/>
                    </a:lnTo>
                    <a:lnTo>
                      <a:pt x="7" y="31"/>
                    </a:lnTo>
                    <a:lnTo>
                      <a:pt x="0" y="32"/>
                    </a:lnTo>
                    <a:lnTo>
                      <a:pt x="1" y="43"/>
                    </a:lnTo>
                    <a:lnTo>
                      <a:pt x="20" y="40"/>
                    </a:lnTo>
                    <a:lnTo>
                      <a:pt x="23" y="11"/>
                    </a:lnTo>
                    <a:lnTo>
                      <a:pt x="1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4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70"/>
              <p:cNvSpPr>
                <a:spLocks/>
              </p:cNvSpPr>
              <p:nvPr/>
            </p:nvSpPr>
            <p:spPr bwMode="auto">
              <a:xfrm>
                <a:off x="549" y="2949"/>
                <a:ext cx="36" cy="49"/>
              </a:xfrm>
              <a:custGeom>
                <a:avLst/>
                <a:gdLst>
                  <a:gd name="T0" fmla="*/ 13 w 36"/>
                  <a:gd name="T1" fmla="*/ 8 h 49"/>
                  <a:gd name="T2" fmla="*/ 17 w 36"/>
                  <a:gd name="T3" fmla="*/ 15 h 49"/>
                  <a:gd name="T4" fmla="*/ 19 w 36"/>
                  <a:gd name="T5" fmla="*/ 22 h 49"/>
                  <a:gd name="T6" fmla="*/ 18 w 36"/>
                  <a:gd name="T7" fmla="*/ 31 h 49"/>
                  <a:gd name="T8" fmla="*/ 13 w 36"/>
                  <a:gd name="T9" fmla="*/ 35 h 49"/>
                  <a:gd name="T10" fmla="*/ 7 w 36"/>
                  <a:gd name="T11" fmla="*/ 36 h 49"/>
                  <a:gd name="T12" fmla="*/ 0 w 36"/>
                  <a:gd name="T13" fmla="*/ 34 h 49"/>
                  <a:gd name="T14" fmla="*/ 6 w 36"/>
                  <a:gd name="T15" fmla="*/ 48 h 49"/>
                  <a:gd name="T16" fmla="*/ 25 w 36"/>
                  <a:gd name="T17" fmla="*/ 49 h 49"/>
                  <a:gd name="T18" fmla="*/ 36 w 36"/>
                  <a:gd name="T19" fmla="*/ 30 h 49"/>
                  <a:gd name="T20" fmla="*/ 32 w 36"/>
                  <a:gd name="T21" fmla="*/ 6 h 49"/>
                  <a:gd name="T22" fmla="*/ 19 w 36"/>
                  <a:gd name="T23" fmla="*/ 0 h 49"/>
                  <a:gd name="T24" fmla="*/ 13 w 36"/>
                  <a:gd name="T25" fmla="*/ 8 h 49"/>
                  <a:gd name="T26" fmla="*/ 13 w 36"/>
                  <a:gd name="T27" fmla="*/ 8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49"/>
                  <a:gd name="T44" fmla="*/ 36 w 36"/>
                  <a:gd name="T45" fmla="*/ 49 h 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49">
                    <a:moveTo>
                      <a:pt x="13" y="8"/>
                    </a:moveTo>
                    <a:lnTo>
                      <a:pt x="17" y="15"/>
                    </a:lnTo>
                    <a:lnTo>
                      <a:pt x="19" y="22"/>
                    </a:lnTo>
                    <a:lnTo>
                      <a:pt x="18" y="31"/>
                    </a:lnTo>
                    <a:lnTo>
                      <a:pt x="13" y="35"/>
                    </a:lnTo>
                    <a:lnTo>
                      <a:pt x="7" y="36"/>
                    </a:lnTo>
                    <a:lnTo>
                      <a:pt x="0" y="34"/>
                    </a:lnTo>
                    <a:lnTo>
                      <a:pt x="6" y="48"/>
                    </a:lnTo>
                    <a:lnTo>
                      <a:pt x="25" y="49"/>
                    </a:lnTo>
                    <a:lnTo>
                      <a:pt x="36" y="30"/>
                    </a:lnTo>
                    <a:lnTo>
                      <a:pt x="32" y="6"/>
                    </a:lnTo>
                    <a:lnTo>
                      <a:pt x="19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B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71"/>
              <p:cNvSpPr>
                <a:spLocks/>
              </p:cNvSpPr>
              <p:nvPr/>
            </p:nvSpPr>
            <p:spPr bwMode="auto">
              <a:xfrm>
                <a:off x="528" y="2854"/>
                <a:ext cx="10" cy="20"/>
              </a:xfrm>
              <a:custGeom>
                <a:avLst/>
                <a:gdLst>
                  <a:gd name="T0" fmla="*/ 8 w 10"/>
                  <a:gd name="T1" fmla="*/ 0 h 20"/>
                  <a:gd name="T2" fmla="*/ 9 w 10"/>
                  <a:gd name="T3" fmla="*/ 1 h 20"/>
                  <a:gd name="T4" fmla="*/ 10 w 10"/>
                  <a:gd name="T5" fmla="*/ 4 h 20"/>
                  <a:gd name="T6" fmla="*/ 9 w 10"/>
                  <a:gd name="T7" fmla="*/ 9 h 20"/>
                  <a:gd name="T8" fmla="*/ 6 w 10"/>
                  <a:gd name="T9" fmla="*/ 16 h 20"/>
                  <a:gd name="T10" fmla="*/ 2 w 10"/>
                  <a:gd name="T11" fmla="*/ 19 h 20"/>
                  <a:gd name="T12" fmla="*/ 0 w 10"/>
                  <a:gd name="T13" fmla="*/ 20 h 20"/>
                  <a:gd name="T14" fmla="*/ 0 w 10"/>
                  <a:gd name="T15" fmla="*/ 15 h 20"/>
                  <a:gd name="T16" fmla="*/ 3 w 10"/>
                  <a:gd name="T17" fmla="*/ 5 h 20"/>
                  <a:gd name="T18" fmla="*/ 6 w 10"/>
                  <a:gd name="T19" fmla="*/ 1 h 20"/>
                  <a:gd name="T20" fmla="*/ 8 w 10"/>
                  <a:gd name="T21" fmla="*/ 0 h 20"/>
                  <a:gd name="T22" fmla="*/ 8 w 10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20"/>
                  <a:gd name="T38" fmla="*/ 10 w 10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20">
                    <a:moveTo>
                      <a:pt x="8" y="0"/>
                    </a:moveTo>
                    <a:lnTo>
                      <a:pt x="9" y="1"/>
                    </a:lnTo>
                    <a:lnTo>
                      <a:pt x="10" y="4"/>
                    </a:lnTo>
                    <a:lnTo>
                      <a:pt x="9" y="9"/>
                    </a:lnTo>
                    <a:lnTo>
                      <a:pt x="6" y="16"/>
                    </a:lnTo>
                    <a:lnTo>
                      <a:pt x="2" y="19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5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72"/>
              <p:cNvSpPr>
                <a:spLocks/>
              </p:cNvSpPr>
              <p:nvPr/>
            </p:nvSpPr>
            <p:spPr bwMode="auto">
              <a:xfrm>
                <a:off x="554" y="2965"/>
                <a:ext cx="9" cy="16"/>
              </a:xfrm>
              <a:custGeom>
                <a:avLst/>
                <a:gdLst>
                  <a:gd name="T0" fmla="*/ 6 w 9"/>
                  <a:gd name="T1" fmla="*/ 0 h 16"/>
                  <a:gd name="T2" fmla="*/ 8 w 9"/>
                  <a:gd name="T3" fmla="*/ 1 h 16"/>
                  <a:gd name="T4" fmla="*/ 9 w 9"/>
                  <a:gd name="T5" fmla="*/ 5 h 16"/>
                  <a:gd name="T6" fmla="*/ 8 w 9"/>
                  <a:gd name="T7" fmla="*/ 11 h 16"/>
                  <a:gd name="T8" fmla="*/ 6 w 9"/>
                  <a:gd name="T9" fmla="*/ 14 h 16"/>
                  <a:gd name="T10" fmla="*/ 4 w 9"/>
                  <a:gd name="T11" fmla="*/ 16 h 16"/>
                  <a:gd name="T12" fmla="*/ 2 w 9"/>
                  <a:gd name="T13" fmla="*/ 16 h 16"/>
                  <a:gd name="T14" fmla="*/ 0 w 9"/>
                  <a:gd name="T15" fmla="*/ 14 h 16"/>
                  <a:gd name="T16" fmla="*/ 0 w 9"/>
                  <a:gd name="T17" fmla="*/ 7 h 16"/>
                  <a:gd name="T18" fmla="*/ 2 w 9"/>
                  <a:gd name="T19" fmla="*/ 3 h 16"/>
                  <a:gd name="T20" fmla="*/ 5 w 9"/>
                  <a:gd name="T21" fmla="*/ 0 h 16"/>
                  <a:gd name="T22" fmla="*/ 6 w 9"/>
                  <a:gd name="T23" fmla="*/ 0 h 16"/>
                  <a:gd name="T24" fmla="*/ 6 w 9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6"/>
                  <a:gd name="T41" fmla="*/ 9 w 9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6">
                    <a:moveTo>
                      <a:pt x="6" y="0"/>
                    </a:moveTo>
                    <a:lnTo>
                      <a:pt x="8" y="1"/>
                    </a:lnTo>
                    <a:lnTo>
                      <a:pt x="9" y="5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FF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73"/>
              <p:cNvSpPr>
                <a:spLocks/>
              </p:cNvSpPr>
              <p:nvPr/>
            </p:nvSpPr>
            <p:spPr bwMode="auto">
              <a:xfrm>
                <a:off x="719" y="3049"/>
                <a:ext cx="8" cy="17"/>
              </a:xfrm>
              <a:custGeom>
                <a:avLst/>
                <a:gdLst>
                  <a:gd name="T0" fmla="*/ 5 w 8"/>
                  <a:gd name="T1" fmla="*/ 0 h 17"/>
                  <a:gd name="T2" fmla="*/ 7 w 8"/>
                  <a:gd name="T3" fmla="*/ 1 h 17"/>
                  <a:gd name="T4" fmla="*/ 8 w 8"/>
                  <a:gd name="T5" fmla="*/ 4 h 17"/>
                  <a:gd name="T6" fmla="*/ 8 w 8"/>
                  <a:gd name="T7" fmla="*/ 7 h 17"/>
                  <a:gd name="T8" fmla="*/ 8 w 8"/>
                  <a:gd name="T9" fmla="*/ 11 h 17"/>
                  <a:gd name="T10" fmla="*/ 7 w 8"/>
                  <a:gd name="T11" fmla="*/ 14 h 17"/>
                  <a:gd name="T12" fmla="*/ 7 w 8"/>
                  <a:gd name="T13" fmla="*/ 16 h 17"/>
                  <a:gd name="T14" fmla="*/ 5 w 8"/>
                  <a:gd name="T15" fmla="*/ 17 h 17"/>
                  <a:gd name="T16" fmla="*/ 3 w 8"/>
                  <a:gd name="T17" fmla="*/ 17 h 17"/>
                  <a:gd name="T18" fmla="*/ 1 w 8"/>
                  <a:gd name="T19" fmla="*/ 14 h 17"/>
                  <a:gd name="T20" fmla="*/ 0 w 8"/>
                  <a:gd name="T21" fmla="*/ 10 h 17"/>
                  <a:gd name="T22" fmla="*/ 1 w 8"/>
                  <a:gd name="T23" fmla="*/ 5 h 17"/>
                  <a:gd name="T24" fmla="*/ 2 w 8"/>
                  <a:gd name="T25" fmla="*/ 2 h 17"/>
                  <a:gd name="T26" fmla="*/ 3 w 8"/>
                  <a:gd name="T27" fmla="*/ 0 h 17"/>
                  <a:gd name="T28" fmla="*/ 4 w 8"/>
                  <a:gd name="T29" fmla="*/ 0 h 17"/>
                  <a:gd name="T30" fmla="*/ 5 w 8"/>
                  <a:gd name="T31" fmla="*/ 0 h 17"/>
                  <a:gd name="T32" fmla="*/ 5 w 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7"/>
                  <a:gd name="T53" fmla="*/ 8 w 8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7">
                    <a:moveTo>
                      <a:pt x="5" y="0"/>
                    </a:moveTo>
                    <a:lnTo>
                      <a:pt x="7" y="1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530" y="2857"/>
                <a:ext cx="6" cy="14"/>
              </a:xfrm>
              <a:custGeom>
                <a:avLst/>
                <a:gdLst>
                  <a:gd name="T0" fmla="*/ 5 w 6"/>
                  <a:gd name="T1" fmla="*/ 0 h 14"/>
                  <a:gd name="T2" fmla="*/ 4 w 6"/>
                  <a:gd name="T3" fmla="*/ 2 h 14"/>
                  <a:gd name="T4" fmla="*/ 2 w 6"/>
                  <a:gd name="T5" fmla="*/ 4 h 14"/>
                  <a:gd name="T6" fmla="*/ 1 w 6"/>
                  <a:gd name="T7" fmla="*/ 10 h 14"/>
                  <a:gd name="T8" fmla="*/ 0 w 6"/>
                  <a:gd name="T9" fmla="*/ 13 h 14"/>
                  <a:gd name="T10" fmla="*/ 0 w 6"/>
                  <a:gd name="T11" fmla="*/ 14 h 14"/>
                  <a:gd name="T12" fmla="*/ 1 w 6"/>
                  <a:gd name="T13" fmla="*/ 12 h 14"/>
                  <a:gd name="T14" fmla="*/ 4 w 6"/>
                  <a:gd name="T15" fmla="*/ 8 h 14"/>
                  <a:gd name="T16" fmla="*/ 5 w 6"/>
                  <a:gd name="T17" fmla="*/ 4 h 14"/>
                  <a:gd name="T18" fmla="*/ 6 w 6"/>
                  <a:gd name="T19" fmla="*/ 2 h 14"/>
                  <a:gd name="T20" fmla="*/ 6 w 6"/>
                  <a:gd name="T21" fmla="*/ 0 h 14"/>
                  <a:gd name="T22" fmla="*/ 5 w 6"/>
                  <a:gd name="T23" fmla="*/ 0 h 14"/>
                  <a:gd name="T24" fmla="*/ 5 w 6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14"/>
                  <a:gd name="T41" fmla="*/ 6 w 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14">
                    <a:moveTo>
                      <a:pt x="5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75"/>
              <p:cNvSpPr>
                <a:spLocks/>
              </p:cNvSpPr>
              <p:nvPr/>
            </p:nvSpPr>
            <p:spPr bwMode="auto">
              <a:xfrm>
                <a:off x="524" y="2853"/>
                <a:ext cx="29" cy="33"/>
              </a:xfrm>
              <a:custGeom>
                <a:avLst/>
                <a:gdLst>
                  <a:gd name="T0" fmla="*/ 21 w 29"/>
                  <a:gd name="T1" fmla="*/ 0 h 33"/>
                  <a:gd name="T2" fmla="*/ 21 w 29"/>
                  <a:gd name="T3" fmla="*/ 6 h 33"/>
                  <a:gd name="T4" fmla="*/ 20 w 29"/>
                  <a:gd name="T5" fmla="*/ 14 h 33"/>
                  <a:gd name="T6" fmla="*/ 16 w 29"/>
                  <a:gd name="T7" fmla="*/ 21 h 33"/>
                  <a:gd name="T8" fmla="*/ 12 w 29"/>
                  <a:gd name="T9" fmla="*/ 25 h 33"/>
                  <a:gd name="T10" fmla="*/ 7 w 29"/>
                  <a:gd name="T11" fmla="*/ 27 h 33"/>
                  <a:gd name="T12" fmla="*/ 4 w 29"/>
                  <a:gd name="T13" fmla="*/ 27 h 33"/>
                  <a:gd name="T14" fmla="*/ 0 w 29"/>
                  <a:gd name="T15" fmla="*/ 27 h 33"/>
                  <a:gd name="T16" fmla="*/ 3 w 29"/>
                  <a:gd name="T17" fmla="*/ 33 h 33"/>
                  <a:gd name="T18" fmla="*/ 11 w 29"/>
                  <a:gd name="T19" fmla="*/ 33 h 33"/>
                  <a:gd name="T20" fmla="*/ 22 w 29"/>
                  <a:gd name="T21" fmla="*/ 27 h 33"/>
                  <a:gd name="T22" fmla="*/ 29 w 29"/>
                  <a:gd name="T23" fmla="*/ 14 h 33"/>
                  <a:gd name="T24" fmla="*/ 25 w 29"/>
                  <a:gd name="T25" fmla="*/ 2 h 33"/>
                  <a:gd name="T26" fmla="*/ 21 w 29"/>
                  <a:gd name="T27" fmla="*/ 0 h 33"/>
                  <a:gd name="T28" fmla="*/ 21 w 29"/>
                  <a:gd name="T29" fmla="*/ 0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33"/>
                  <a:gd name="T47" fmla="*/ 29 w 29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33">
                    <a:moveTo>
                      <a:pt x="21" y="0"/>
                    </a:moveTo>
                    <a:lnTo>
                      <a:pt x="21" y="6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12" y="25"/>
                    </a:lnTo>
                    <a:lnTo>
                      <a:pt x="7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11" y="33"/>
                    </a:lnTo>
                    <a:lnTo>
                      <a:pt x="22" y="27"/>
                    </a:lnTo>
                    <a:lnTo>
                      <a:pt x="29" y="14"/>
                    </a:lnTo>
                    <a:lnTo>
                      <a:pt x="2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4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76"/>
              <p:cNvSpPr>
                <a:spLocks/>
              </p:cNvSpPr>
              <p:nvPr/>
            </p:nvSpPr>
            <p:spPr bwMode="auto">
              <a:xfrm>
                <a:off x="509" y="2832"/>
                <a:ext cx="52" cy="43"/>
              </a:xfrm>
              <a:custGeom>
                <a:avLst/>
                <a:gdLst>
                  <a:gd name="T0" fmla="*/ 18 w 52"/>
                  <a:gd name="T1" fmla="*/ 32 h 43"/>
                  <a:gd name="T2" fmla="*/ 18 w 52"/>
                  <a:gd name="T3" fmla="*/ 31 h 43"/>
                  <a:gd name="T4" fmla="*/ 18 w 52"/>
                  <a:gd name="T5" fmla="*/ 30 h 43"/>
                  <a:gd name="T6" fmla="*/ 19 w 52"/>
                  <a:gd name="T7" fmla="*/ 28 h 43"/>
                  <a:gd name="T8" fmla="*/ 20 w 52"/>
                  <a:gd name="T9" fmla="*/ 26 h 43"/>
                  <a:gd name="T10" fmla="*/ 21 w 52"/>
                  <a:gd name="T11" fmla="*/ 23 h 43"/>
                  <a:gd name="T12" fmla="*/ 23 w 52"/>
                  <a:gd name="T13" fmla="*/ 21 h 43"/>
                  <a:gd name="T14" fmla="*/ 26 w 52"/>
                  <a:gd name="T15" fmla="*/ 19 h 43"/>
                  <a:gd name="T16" fmla="*/ 29 w 52"/>
                  <a:gd name="T17" fmla="*/ 19 h 43"/>
                  <a:gd name="T18" fmla="*/ 32 w 52"/>
                  <a:gd name="T19" fmla="*/ 19 h 43"/>
                  <a:gd name="T20" fmla="*/ 35 w 52"/>
                  <a:gd name="T21" fmla="*/ 22 h 43"/>
                  <a:gd name="T22" fmla="*/ 36 w 52"/>
                  <a:gd name="T23" fmla="*/ 24 h 43"/>
                  <a:gd name="T24" fmla="*/ 37 w 52"/>
                  <a:gd name="T25" fmla="*/ 28 h 43"/>
                  <a:gd name="T26" fmla="*/ 37 w 52"/>
                  <a:gd name="T27" fmla="*/ 32 h 43"/>
                  <a:gd name="T28" fmla="*/ 37 w 52"/>
                  <a:gd name="T29" fmla="*/ 36 h 43"/>
                  <a:gd name="T30" fmla="*/ 37 w 52"/>
                  <a:gd name="T31" fmla="*/ 38 h 43"/>
                  <a:gd name="T32" fmla="*/ 37 w 52"/>
                  <a:gd name="T33" fmla="*/ 39 h 43"/>
                  <a:gd name="T34" fmla="*/ 52 w 52"/>
                  <a:gd name="T35" fmla="*/ 43 h 43"/>
                  <a:gd name="T36" fmla="*/ 52 w 52"/>
                  <a:gd name="T37" fmla="*/ 42 h 43"/>
                  <a:gd name="T38" fmla="*/ 52 w 52"/>
                  <a:gd name="T39" fmla="*/ 41 h 43"/>
                  <a:gd name="T40" fmla="*/ 52 w 52"/>
                  <a:gd name="T41" fmla="*/ 39 h 43"/>
                  <a:gd name="T42" fmla="*/ 52 w 52"/>
                  <a:gd name="T43" fmla="*/ 37 h 43"/>
                  <a:gd name="T44" fmla="*/ 52 w 52"/>
                  <a:gd name="T45" fmla="*/ 35 h 43"/>
                  <a:gd name="T46" fmla="*/ 52 w 52"/>
                  <a:gd name="T47" fmla="*/ 31 h 43"/>
                  <a:gd name="T48" fmla="*/ 52 w 52"/>
                  <a:gd name="T49" fmla="*/ 28 h 43"/>
                  <a:gd name="T50" fmla="*/ 52 w 52"/>
                  <a:gd name="T51" fmla="*/ 25 h 43"/>
                  <a:gd name="T52" fmla="*/ 51 w 52"/>
                  <a:gd name="T53" fmla="*/ 21 h 43"/>
                  <a:gd name="T54" fmla="*/ 51 w 52"/>
                  <a:gd name="T55" fmla="*/ 17 h 43"/>
                  <a:gd name="T56" fmla="*/ 49 w 52"/>
                  <a:gd name="T57" fmla="*/ 14 h 43"/>
                  <a:gd name="T58" fmla="*/ 47 w 52"/>
                  <a:gd name="T59" fmla="*/ 10 h 43"/>
                  <a:gd name="T60" fmla="*/ 45 w 52"/>
                  <a:gd name="T61" fmla="*/ 7 h 43"/>
                  <a:gd name="T62" fmla="*/ 42 w 52"/>
                  <a:gd name="T63" fmla="*/ 5 h 43"/>
                  <a:gd name="T64" fmla="*/ 40 w 52"/>
                  <a:gd name="T65" fmla="*/ 4 h 43"/>
                  <a:gd name="T66" fmla="*/ 38 w 52"/>
                  <a:gd name="T67" fmla="*/ 3 h 43"/>
                  <a:gd name="T68" fmla="*/ 36 w 52"/>
                  <a:gd name="T69" fmla="*/ 2 h 43"/>
                  <a:gd name="T70" fmla="*/ 33 w 52"/>
                  <a:gd name="T71" fmla="*/ 2 h 43"/>
                  <a:gd name="T72" fmla="*/ 31 w 52"/>
                  <a:gd name="T73" fmla="*/ 0 h 43"/>
                  <a:gd name="T74" fmla="*/ 28 w 52"/>
                  <a:gd name="T75" fmla="*/ 0 h 43"/>
                  <a:gd name="T76" fmla="*/ 26 w 52"/>
                  <a:gd name="T77" fmla="*/ 0 h 43"/>
                  <a:gd name="T78" fmla="*/ 24 w 52"/>
                  <a:gd name="T79" fmla="*/ 0 h 43"/>
                  <a:gd name="T80" fmla="*/ 20 w 52"/>
                  <a:gd name="T81" fmla="*/ 1 h 43"/>
                  <a:gd name="T82" fmla="*/ 17 w 52"/>
                  <a:gd name="T83" fmla="*/ 2 h 43"/>
                  <a:gd name="T84" fmla="*/ 14 w 52"/>
                  <a:gd name="T85" fmla="*/ 3 h 43"/>
                  <a:gd name="T86" fmla="*/ 11 w 52"/>
                  <a:gd name="T87" fmla="*/ 5 h 43"/>
                  <a:gd name="T88" fmla="*/ 8 w 52"/>
                  <a:gd name="T89" fmla="*/ 8 h 43"/>
                  <a:gd name="T90" fmla="*/ 7 w 52"/>
                  <a:gd name="T91" fmla="*/ 11 h 43"/>
                  <a:gd name="T92" fmla="*/ 4 w 52"/>
                  <a:gd name="T93" fmla="*/ 14 h 43"/>
                  <a:gd name="T94" fmla="*/ 3 w 52"/>
                  <a:gd name="T95" fmla="*/ 17 h 43"/>
                  <a:gd name="T96" fmla="*/ 2 w 52"/>
                  <a:gd name="T97" fmla="*/ 19 h 43"/>
                  <a:gd name="T98" fmla="*/ 1 w 52"/>
                  <a:gd name="T99" fmla="*/ 22 h 43"/>
                  <a:gd name="T100" fmla="*/ 0 w 52"/>
                  <a:gd name="T101" fmla="*/ 24 h 43"/>
                  <a:gd name="T102" fmla="*/ 0 w 52"/>
                  <a:gd name="T103" fmla="*/ 26 h 43"/>
                  <a:gd name="T104" fmla="*/ 0 w 52"/>
                  <a:gd name="T105" fmla="*/ 27 h 43"/>
                  <a:gd name="T106" fmla="*/ 0 w 52"/>
                  <a:gd name="T107" fmla="*/ 29 h 43"/>
                  <a:gd name="T108" fmla="*/ 18 w 52"/>
                  <a:gd name="T109" fmla="*/ 32 h 43"/>
                  <a:gd name="T110" fmla="*/ 18 w 52"/>
                  <a:gd name="T111" fmla="*/ 32 h 4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"/>
                  <a:gd name="T169" fmla="*/ 0 h 43"/>
                  <a:gd name="T170" fmla="*/ 52 w 52"/>
                  <a:gd name="T171" fmla="*/ 43 h 4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" h="43">
                    <a:moveTo>
                      <a:pt x="18" y="32"/>
                    </a:moveTo>
                    <a:lnTo>
                      <a:pt x="18" y="31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0" y="26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32" y="19"/>
                    </a:lnTo>
                    <a:lnTo>
                      <a:pt x="35" y="22"/>
                    </a:lnTo>
                    <a:lnTo>
                      <a:pt x="36" y="24"/>
                    </a:lnTo>
                    <a:lnTo>
                      <a:pt x="37" y="28"/>
                    </a:lnTo>
                    <a:lnTo>
                      <a:pt x="37" y="32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52" y="43"/>
                    </a:lnTo>
                    <a:lnTo>
                      <a:pt x="52" y="42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2" y="31"/>
                    </a:lnTo>
                    <a:lnTo>
                      <a:pt x="52" y="28"/>
                    </a:lnTo>
                    <a:lnTo>
                      <a:pt x="52" y="25"/>
                    </a:lnTo>
                    <a:lnTo>
                      <a:pt x="51" y="21"/>
                    </a:lnTo>
                    <a:lnTo>
                      <a:pt x="51" y="17"/>
                    </a:lnTo>
                    <a:lnTo>
                      <a:pt x="49" y="14"/>
                    </a:lnTo>
                    <a:lnTo>
                      <a:pt x="47" y="10"/>
                    </a:lnTo>
                    <a:lnTo>
                      <a:pt x="45" y="7"/>
                    </a:lnTo>
                    <a:lnTo>
                      <a:pt x="42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77"/>
              <p:cNvSpPr>
                <a:spLocks/>
              </p:cNvSpPr>
              <p:nvPr/>
            </p:nvSpPr>
            <p:spPr bwMode="auto">
              <a:xfrm>
                <a:off x="553" y="2957"/>
                <a:ext cx="32" cy="42"/>
              </a:xfrm>
              <a:custGeom>
                <a:avLst/>
                <a:gdLst>
                  <a:gd name="T0" fmla="*/ 14 w 32"/>
                  <a:gd name="T1" fmla="*/ 3 h 42"/>
                  <a:gd name="T2" fmla="*/ 16 w 32"/>
                  <a:gd name="T3" fmla="*/ 6 h 42"/>
                  <a:gd name="T4" fmla="*/ 17 w 32"/>
                  <a:gd name="T5" fmla="*/ 11 h 42"/>
                  <a:gd name="T6" fmla="*/ 18 w 32"/>
                  <a:gd name="T7" fmla="*/ 16 h 42"/>
                  <a:gd name="T8" fmla="*/ 17 w 32"/>
                  <a:gd name="T9" fmla="*/ 23 h 42"/>
                  <a:gd name="T10" fmla="*/ 15 w 32"/>
                  <a:gd name="T11" fmla="*/ 29 h 42"/>
                  <a:gd name="T12" fmla="*/ 10 w 32"/>
                  <a:gd name="T13" fmla="*/ 31 h 42"/>
                  <a:gd name="T14" fmla="*/ 4 w 32"/>
                  <a:gd name="T15" fmla="*/ 32 h 42"/>
                  <a:gd name="T16" fmla="*/ 0 w 32"/>
                  <a:gd name="T17" fmla="*/ 31 h 42"/>
                  <a:gd name="T18" fmla="*/ 7 w 32"/>
                  <a:gd name="T19" fmla="*/ 42 h 42"/>
                  <a:gd name="T20" fmla="*/ 28 w 32"/>
                  <a:gd name="T21" fmla="*/ 37 h 42"/>
                  <a:gd name="T22" fmla="*/ 32 w 32"/>
                  <a:gd name="T23" fmla="*/ 14 h 42"/>
                  <a:gd name="T24" fmla="*/ 25 w 32"/>
                  <a:gd name="T25" fmla="*/ 0 h 42"/>
                  <a:gd name="T26" fmla="*/ 15 w 32"/>
                  <a:gd name="T27" fmla="*/ 0 h 42"/>
                  <a:gd name="T28" fmla="*/ 14 w 32"/>
                  <a:gd name="T29" fmla="*/ 3 h 42"/>
                  <a:gd name="T30" fmla="*/ 14 w 32"/>
                  <a:gd name="T31" fmla="*/ 3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42"/>
                  <a:gd name="T50" fmla="*/ 32 w 32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42">
                    <a:moveTo>
                      <a:pt x="14" y="3"/>
                    </a:moveTo>
                    <a:lnTo>
                      <a:pt x="16" y="6"/>
                    </a:lnTo>
                    <a:lnTo>
                      <a:pt x="17" y="11"/>
                    </a:lnTo>
                    <a:lnTo>
                      <a:pt x="18" y="16"/>
                    </a:lnTo>
                    <a:lnTo>
                      <a:pt x="17" y="23"/>
                    </a:lnTo>
                    <a:lnTo>
                      <a:pt x="15" y="29"/>
                    </a:lnTo>
                    <a:lnTo>
                      <a:pt x="10" y="31"/>
                    </a:lnTo>
                    <a:lnTo>
                      <a:pt x="4" y="32"/>
                    </a:lnTo>
                    <a:lnTo>
                      <a:pt x="0" y="31"/>
                    </a:lnTo>
                    <a:lnTo>
                      <a:pt x="7" y="42"/>
                    </a:lnTo>
                    <a:lnTo>
                      <a:pt x="28" y="37"/>
                    </a:lnTo>
                    <a:lnTo>
                      <a:pt x="32" y="14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8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78"/>
              <p:cNvSpPr>
                <a:spLocks/>
              </p:cNvSpPr>
              <p:nvPr/>
            </p:nvSpPr>
            <p:spPr bwMode="auto">
              <a:xfrm>
                <a:off x="534" y="2942"/>
                <a:ext cx="59" cy="41"/>
              </a:xfrm>
              <a:custGeom>
                <a:avLst/>
                <a:gdLst>
                  <a:gd name="T0" fmla="*/ 18 w 59"/>
                  <a:gd name="T1" fmla="*/ 32 h 41"/>
                  <a:gd name="T2" fmla="*/ 19 w 59"/>
                  <a:gd name="T3" fmla="*/ 28 h 41"/>
                  <a:gd name="T4" fmla="*/ 22 w 59"/>
                  <a:gd name="T5" fmla="*/ 22 h 41"/>
                  <a:gd name="T6" fmla="*/ 25 w 59"/>
                  <a:gd name="T7" fmla="*/ 19 h 41"/>
                  <a:gd name="T8" fmla="*/ 29 w 59"/>
                  <a:gd name="T9" fmla="*/ 18 h 41"/>
                  <a:gd name="T10" fmla="*/ 34 w 59"/>
                  <a:gd name="T11" fmla="*/ 19 h 41"/>
                  <a:gd name="T12" fmla="*/ 37 w 59"/>
                  <a:gd name="T13" fmla="*/ 20 h 41"/>
                  <a:gd name="T14" fmla="*/ 40 w 59"/>
                  <a:gd name="T15" fmla="*/ 24 h 41"/>
                  <a:gd name="T16" fmla="*/ 41 w 59"/>
                  <a:gd name="T17" fmla="*/ 31 h 41"/>
                  <a:gd name="T18" fmla="*/ 41 w 59"/>
                  <a:gd name="T19" fmla="*/ 37 h 41"/>
                  <a:gd name="T20" fmla="*/ 59 w 59"/>
                  <a:gd name="T21" fmla="*/ 41 h 41"/>
                  <a:gd name="T22" fmla="*/ 59 w 59"/>
                  <a:gd name="T23" fmla="*/ 40 h 41"/>
                  <a:gd name="T24" fmla="*/ 59 w 59"/>
                  <a:gd name="T25" fmla="*/ 36 h 41"/>
                  <a:gd name="T26" fmla="*/ 59 w 59"/>
                  <a:gd name="T27" fmla="*/ 29 h 41"/>
                  <a:gd name="T28" fmla="*/ 58 w 59"/>
                  <a:gd name="T29" fmla="*/ 23 h 41"/>
                  <a:gd name="T30" fmla="*/ 55 w 59"/>
                  <a:gd name="T31" fmla="*/ 16 h 41"/>
                  <a:gd name="T32" fmla="*/ 50 w 59"/>
                  <a:gd name="T33" fmla="*/ 9 h 41"/>
                  <a:gd name="T34" fmla="*/ 47 w 59"/>
                  <a:gd name="T35" fmla="*/ 6 h 41"/>
                  <a:gd name="T36" fmla="*/ 43 w 59"/>
                  <a:gd name="T37" fmla="*/ 4 h 41"/>
                  <a:gd name="T38" fmla="*/ 39 w 59"/>
                  <a:gd name="T39" fmla="*/ 2 h 41"/>
                  <a:gd name="T40" fmla="*/ 34 w 59"/>
                  <a:gd name="T41" fmla="*/ 1 h 41"/>
                  <a:gd name="T42" fmla="*/ 27 w 59"/>
                  <a:gd name="T43" fmla="*/ 0 h 41"/>
                  <a:gd name="T44" fmla="*/ 23 w 59"/>
                  <a:gd name="T45" fmla="*/ 0 h 41"/>
                  <a:gd name="T46" fmla="*/ 19 w 59"/>
                  <a:gd name="T47" fmla="*/ 1 h 41"/>
                  <a:gd name="T48" fmla="*/ 15 w 59"/>
                  <a:gd name="T49" fmla="*/ 3 h 41"/>
                  <a:gd name="T50" fmla="*/ 10 w 59"/>
                  <a:gd name="T51" fmla="*/ 7 h 41"/>
                  <a:gd name="T52" fmla="*/ 5 w 59"/>
                  <a:gd name="T53" fmla="*/ 15 h 41"/>
                  <a:gd name="T54" fmla="*/ 2 w 59"/>
                  <a:gd name="T55" fmla="*/ 22 h 41"/>
                  <a:gd name="T56" fmla="*/ 0 w 59"/>
                  <a:gd name="T57" fmla="*/ 28 h 41"/>
                  <a:gd name="T58" fmla="*/ 0 w 59"/>
                  <a:gd name="T59" fmla="*/ 32 h 41"/>
                  <a:gd name="T60" fmla="*/ 0 w 59"/>
                  <a:gd name="T61" fmla="*/ 35 h 41"/>
                  <a:gd name="T62" fmla="*/ 18 w 59"/>
                  <a:gd name="T63" fmla="*/ 34 h 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"/>
                  <a:gd name="T97" fmla="*/ 0 h 41"/>
                  <a:gd name="T98" fmla="*/ 59 w 59"/>
                  <a:gd name="T99" fmla="*/ 41 h 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" h="41">
                    <a:moveTo>
                      <a:pt x="18" y="34"/>
                    </a:moveTo>
                    <a:lnTo>
                      <a:pt x="18" y="32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0" y="25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9" y="18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1"/>
                    </a:lnTo>
                    <a:lnTo>
                      <a:pt x="40" y="24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8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59" y="32"/>
                    </a:lnTo>
                    <a:lnTo>
                      <a:pt x="59" y="29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56" y="20"/>
                    </a:lnTo>
                    <a:lnTo>
                      <a:pt x="55" y="16"/>
                    </a:lnTo>
                    <a:lnTo>
                      <a:pt x="52" y="13"/>
                    </a:lnTo>
                    <a:lnTo>
                      <a:pt x="50" y="9"/>
                    </a:lnTo>
                    <a:lnTo>
                      <a:pt x="48" y="7"/>
                    </a:lnTo>
                    <a:lnTo>
                      <a:pt x="47" y="6"/>
                    </a:lnTo>
                    <a:lnTo>
                      <a:pt x="45" y="5"/>
                    </a:lnTo>
                    <a:lnTo>
                      <a:pt x="43" y="4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6" y="12"/>
                    </a:lnTo>
                    <a:lnTo>
                      <a:pt x="5" y="15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79"/>
              <p:cNvSpPr>
                <a:spLocks/>
              </p:cNvSpPr>
              <p:nvPr/>
            </p:nvSpPr>
            <p:spPr bwMode="auto">
              <a:xfrm>
                <a:off x="723" y="3037"/>
                <a:ext cx="23" cy="39"/>
              </a:xfrm>
              <a:custGeom>
                <a:avLst/>
                <a:gdLst>
                  <a:gd name="T0" fmla="*/ 6 w 23"/>
                  <a:gd name="T1" fmla="*/ 7 h 39"/>
                  <a:gd name="T2" fmla="*/ 9 w 23"/>
                  <a:gd name="T3" fmla="*/ 12 h 39"/>
                  <a:gd name="T4" fmla="*/ 11 w 23"/>
                  <a:gd name="T5" fmla="*/ 19 h 39"/>
                  <a:gd name="T6" fmla="*/ 11 w 23"/>
                  <a:gd name="T7" fmla="*/ 26 h 39"/>
                  <a:gd name="T8" fmla="*/ 9 w 23"/>
                  <a:gd name="T9" fmla="*/ 30 h 39"/>
                  <a:gd name="T10" fmla="*/ 7 w 23"/>
                  <a:gd name="T11" fmla="*/ 33 h 39"/>
                  <a:gd name="T12" fmla="*/ 4 w 23"/>
                  <a:gd name="T13" fmla="*/ 34 h 39"/>
                  <a:gd name="T14" fmla="*/ 0 w 23"/>
                  <a:gd name="T15" fmla="*/ 35 h 39"/>
                  <a:gd name="T16" fmla="*/ 6 w 23"/>
                  <a:gd name="T17" fmla="*/ 39 h 39"/>
                  <a:gd name="T18" fmla="*/ 22 w 23"/>
                  <a:gd name="T19" fmla="*/ 35 h 39"/>
                  <a:gd name="T20" fmla="*/ 23 w 23"/>
                  <a:gd name="T21" fmla="*/ 17 h 39"/>
                  <a:gd name="T22" fmla="*/ 11 w 23"/>
                  <a:gd name="T23" fmla="*/ 0 h 39"/>
                  <a:gd name="T24" fmla="*/ 6 w 23"/>
                  <a:gd name="T25" fmla="*/ 7 h 39"/>
                  <a:gd name="T26" fmla="*/ 6 w 23"/>
                  <a:gd name="T27" fmla="*/ 7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39"/>
                  <a:gd name="T44" fmla="*/ 23 w 23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39">
                    <a:moveTo>
                      <a:pt x="6" y="7"/>
                    </a:moveTo>
                    <a:lnTo>
                      <a:pt x="9" y="12"/>
                    </a:lnTo>
                    <a:lnTo>
                      <a:pt x="11" y="19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4" y="34"/>
                    </a:lnTo>
                    <a:lnTo>
                      <a:pt x="0" y="35"/>
                    </a:lnTo>
                    <a:lnTo>
                      <a:pt x="6" y="39"/>
                    </a:lnTo>
                    <a:lnTo>
                      <a:pt x="22" y="35"/>
                    </a:lnTo>
                    <a:lnTo>
                      <a:pt x="23" y="17"/>
                    </a:lnTo>
                    <a:lnTo>
                      <a:pt x="11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80"/>
              <p:cNvSpPr>
                <a:spLocks/>
              </p:cNvSpPr>
              <p:nvPr/>
            </p:nvSpPr>
            <p:spPr bwMode="auto">
              <a:xfrm>
                <a:off x="695" y="3028"/>
                <a:ext cx="56" cy="53"/>
              </a:xfrm>
              <a:custGeom>
                <a:avLst/>
                <a:gdLst>
                  <a:gd name="T0" fmla="*/ 22 w 56"/>
                  <a:gd name="T1" fmla="*/ 32 h 53"/>
                  <a:gd name="T2" fmla="*/ 22 w 56"/>
                  <a:gd name="T3" fmla="*/ 28 h 53"/>
                  <a:gd name="T4" fmla="*/ 22 w 56"/>
                  <a:gd name="T5" fmla="*/ 23 h 53"/>
                  <a:gd name="T6" fmla="*/ 25 w 56"/>
                  <a:gd name="T7" fmla="*/ 19 h 53"/>
                  <a:gd name="T8" fmla="*/ 31 w 56"/>
                  <a:gd name="T9" fmla="*/ 17 h 53"/>
                  <a:gd name="T10" fmla="*/ 35 w 56"/>
                  <a:gd name="T11" fmla="*/ 18 h 53"/>
                  <a:gd name="T12" fmla="*/ 38 w 56"/>
                  <a:gd name="T13" fmla="*/ 20 h 53"/>
                  <a:gd name="T14" fmla="*/ 40 w 56"/>
                  <a:gd name="T15" fmla="*/ 25 h 53"/>
                  <a:gd name="T16" fmla="*/ 56 w 56"/>
                  <a:gd name="T17" fmla="*/ 25 h 53"/>
                  <a:gd name="T18" fmla="*/ 55 w 56"/>
                  <a:gd name="T19" fmla="*/ 24 h 53"/>
                  <a:gd name="T20" fmla="*/ 54 w 56"/>
                  <a:gd name="T21" fmla="*/ 21 h 53"/>
                  <a:gd name="T22" fmla="*/ 52 w 56"/>
                  <a:gd name="T23" fmla="*/ 16 h 53"/>
                  <a:gd name="T24" fmla="*/ 50 w 56"/>
                  <a:gd name="T25" fmla="*/ 10 h 53"/>
                  <a:gd name="T26" fmla="*/ 44 w 56"/>
                  <a:gd name="T27" fmla="*/ 6 h 53"/>
                  <a:gd name="T28" fmla="*/ 38 w 56"/>
                  <a:gd name="T29" fmla="*/ 2 h 53"/>
                  <a:gd name="T30" fmla="*/ 34 w 56"/>
                  <a:gd name="T31" fmla="*/ 1 h 53"/>
                  <a:gd name="T32" fmla="*/ 30 w 56"/>
                  <a:gd name="T33" fmla="*/ 1 h 53"/>
                  <a:gd name="T34" fmla="*/ 25 w 56"/>
                  <a:gd name="T35" fmla="*/ 1 h 53"/>
                  <a:gd name="T36" fmla="*/ 20 w 56"/>
                  <a:gd name="T37" fmla="*/ 2 h 53"/>
                  <a:gd name="T38" fmla="*/ 15 w 56"/>
                  <a:gd name="T39" fmla="*/ 3 h 53"/>
                  <a:gd name="T40" fmla="*/ 11 w 56"/>
                  <a:gd name="T41" fmla="*/ 5 h 53"/>
                  <a:gd name="T42" fmla="*/ 5 w 56"/>
                  <a:gd name="T43" fmla="*/ 11 h 53"/>
                  <a:gd name="T44" fmla="*/ 3 w 56"/>
                  <a:gd name="T45" fmla="*/ 15 h 53"/>
                  <a:gd name="T46" fmla="*/ 2 w 56"/>
                  <a:gd name="T47" fmla="*/ 20 h 53"/>
                  <a:gd name="T48" fmla="*/ 0 w 56"/>
                  <a:gd name="T49" fmla="*/ 24 h 53"/>
                  <a:gd name="T50" fmla="*/ 0 w 56"/>
                  <a:gd name="T51" fmla="*/ 28 h 53"/>
                  <a:gd name="T52" fmla="*/ 0 w 56"/>
                  <a:gd name="T53" fmla="*/ 32 h 53"/>
                  <a:gd name="T54" fmla="*/ 2 w 56"/>
                  <a:gd name="T55" fmla="*/ 37 h 53"/>
                  <a:gd name="T56" fmla="*/ 3 w 56"/>
                  <a:gd name="T57" fmla="*/ 45 h 53"/>
                  <a:gd name="T58" fmla="*/ 6 w 56"/>
                  <a:gd name="T59" fmla="*/ 50 h 53"/>
                  <a:gd name="T60" fmla="*/ 8 w 56"/>
                  <a:gd name="T61" fmla="*/ 53 h 53"/>
                  <a:gd name="T62" fmla="*/ 24 w 56"/>
                  <a:gd name="T63" fmla="*/ 33 h 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"/>
                  <a:gd name="T97" fmla="*/ 0 h 53"/>
                  <a:gd name="T98" fmla="*/ 56 w 56"/>
                  <a:gd name="T99" fmla="*/ 53 h 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" h="53">
                    <a:moveTo>
                      <a:pt x="24" y="33"/>
                    </a:moveTo>
                    <a:lnTo>
                      <a:pt x="22" y="32"/>
                    </a:lnTo>
                    <a:lnTo>
                      <a:pt x="22" y="31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8" y="18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7" y="19"/>
                    </a:lnTo>
                    <a:lnTo>
                      <a:pt x="38" y="20"/>
                    </a:lnTo>
                    <a:lnTo>
                      <a:pt x="39" y="22"/>
                    </a:lnTo>
                    <a:lnTo>
                      <a:pt x="40" y="25"/>
                    </a:lnTo>
                    <a:lnTo>
                      <a:pt x="42" y="28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4" y="21"/>
                    </a:lnTo>
                    <a:lnTo>
                      <a:pt x="53" y="18"/>
                    </a:lnTo>
                    <a:lnTo>
                      <a:pt x="52" y="16"/>
                    </a:lnTo>
                    <a:lnTo>
                      <a:pt x="51" y="14"/>
                    </a:lnTo>
                    <a:lnTo>
                      <a:pt x="50" y="10"/>
                    </a:lnTo>
                    <a:lnTo>
                      <a:pt x="47" y="8"/>
                    </a:lnTo>
                    <a:lnTo>
                      <a:pt x="44" y="6"/>
                    </a:lnTo>
                    <a:lnTo>
                      <a:pt x="41" y="4"/>
                    </a:lnTo>
                    <a:lnTo>
                      <a:pt x="38" y="2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7" y="8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2" y="41"/>
                    </a:lnTo>
                    <a:lnTo>
                      <a:pt x="3" y="45"/>
                    </a:lnTo>
                    <a:lnTo>
                      <a:pt x="4" y="48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8" y="53"/>
                    </a:lnTo>
                    <a:lnTo>
                      <a:pt x="2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81"/>
              <p:cNvSpPr>
                <a:spLocks/>
              </p:cNvSpPr>
              <p:nvPr/>
            </p:nvSpPr>
            <p:spPr bwMode="auto">
              <a:xfrm>
                <a:off x="721" y="3051"/>
                <a:ext cx="4" cy="12"/>
              </a:xfrm>
              <a:custGeom>
                <a:avLst/>
                <a:gdLst>
                  <a:gd name="T0" fmla="*/ 2 w 4"/>
                  <a:gd name="T1" fmla="*/ 0 h 12"/>
                  <a:gd name="T2" fmla="*/ 3 w 4"/>
                  <a:gd name="T3" fmla="*/ 2 h 12"/>
                  <a:gd name="T4" fmla="*/ 3 w 4"/>
                  <a:gd name="T5" fmla="*/ 4 h 12"/>
                  <a:gd name="T6" fmla="*/ 4 w 4"/>
                  <a:gd name="T7" fmla="*/ 8 h 12"/>
                  <a:gd name="T8" fmla="*/ 3 w 4"/>
                  <a:gd name="T9" fmla="*/ 12 h 12"/>
                  <a:gd name="T10" fmla="*/ 2 w 4"/>
                  <a:gd name="T11" fmla="*/ 12 h 12"/>
                  <a:gd name="T12" fmla="*/ 1 w 4"/>
                  <a:gd name="T13" fmla="*/ 12 h 12"/>
                  <a:gd name="T14" fmla="*/ 0 w 4"/>
                  <a:gd name="T15" fmla="*/ 10 h 12"/>
                  <a:gd name="T16" fmla="*/ 0 w 4"/>
                  <a:gd name="T17" fmla="*/ 6 h 12"/>
                  <a:gd name="T18" fmla="*/ 0 w 4"/>
                  <a:gd name="T19" fmla="*/ 2 h 12"/>
                  <a:gd name="T20" fmla="*/ 1 w 4"/>
                  <a:gd name="T21" fmla="*/ 0 h 12"/>
                  <a:gd name="T22" fmla="*/ 2 w 4"/>
                  <a:gd name="T23" fmla="*/ 0 h 12"/>
                  <a:gd name="T24" fmla="*/ 2 w 4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12"/>
                  <a:gd name="T41" fmla="*/ 4 w 4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12">
                    <a:moveTo>
                      <a:pt x="2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4" y="8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82"/>
              <p:cNvSpPr>
                <a:spLocks/>
              </p:cNvSpPr>
              <p:nvPr/>
            </p:nvSpPr>
            <p:spPr bwMode="auto">
              <a:xfrm>
                <a:off x="1144" y="2768"/>
                <a:ext cx="19" cy="41"/>
              </a:xfrm>
              <a:custGeom>
                <a:avLst/>
                <a:gdLst>
                  <a:gd name="T0" fmla="*/ 0 w 19"/>
                  <a:gd name="T1" fmla="*/ 37 h 41"/>
                  <a:gd name="T2" fmla="*/ 15 w 19"/>
                  <a:gd name="T3" fmla="*/ 0 h 41"/>
                  <a:gd name="T4" fmla="*/ 17 w 19"/>
                  <a:gd name="T5" fmla="*/ 7 h 41"/>
                  <a:gd name="T6" fmla="*/ 19 w 19"/>
                  <a:gd name="T7" fmla="*/ 16 h 41"/>
                  <a:gd name="T8" fmla="*/ 18 w 19"/>
                  <a:gd name="T9" fmla="*/ 25 h 41"/>
                  <a:gd name="T10" fmla="*/ 16 w 19"/>
                  <a:gd name="T11" fmla="*/ 37 h 41"/>
                  <a:gd name="T12" fmla="*/ 14 w 19"/>
                  <a:gd name="T13" fmla="*/ 41 h 41"/>
                  <a:gd name="T14" fmla="*/ 0 w 19"/>
                  <a:gd name="T15" fmla="*/ 37 h 41"/>
                  <a:gd name="T16" fmla="*/ 0 w 19"/>
                  <a:gd name="T17" fmla="*/ 3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1"/>
                  <a:gd name="T29" fmla="*/ 19 w 1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1">
                    <a:moveTo>
                      <a:pt x="0" y="37"/>
                    </a:moveTo>
                    <a:lnTo>
                      <a:pt x="15" y="0"/>
                    </a:lnTo>
                    <a:lnTo>
                      <a:pt x="17" y="7"/>
                    </a:lnTo>
                    <a:lnTo>
                      <a:pt x="19" y="16"/>
                    </a:lnTo>
                    <a:lnTo>
                      <a:pt x="18" y="25"/>
                    </a:lnTo>
                    <a:lnTo>
                      <a:pt x="16" y="37"/>
                    </a:lnTo>
                    <a:lnTo>
                      <a:pt x="14" y="4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83"/>
              <p:cNvSpPr>
                <a:spLocks/>
              </p:cNvSpPr>
              <p:nvPr/>
            </p:nvSpPr>
            <p:spPr bwMode="auto">
              <a:xfrm>
                <a:off x="309" y="2799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10 w 34"/>
                  <a:gd name="T3" fmla="*/ 2 h 41"/>
                  <a:gd name="T4" fmla="*/ 23 w 34"/>
                  <a:gd name="T5" fmla="*/ 6 h 41"/>
                  <a:gd name="T6" fmla="*/ 30 w 34"/>
                  <a:gd name="T7" fmla="*/ 15 h 41"/>
                  <a:gd name="T8" fmla="*/ 33 w 34"/>
                  <a:gd name="T9" fmla="*/ 24 h 41"/>
                  <a:gd name="T10" fmla="*/ 34 w 34"/>
                  <a:gd name="T11" fmla="*/ 32 h 41"/>
                  <a:gd name="T12" fmla="*/ 33 w 34"/>
                  <a:gd name="T13" fmla="*/ 41 h 41"/>
                  <a:gd name="T14" fmla="*/ 0 w 34"/>
                  <a:gd name="T15" fmla="*/ 0 h 41"/>
                  <a:gd name="T16" fmla="*/ 0 w 3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41"/>
                  <a:gd name="T29" fmla="*/ 34 w 3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41">
                    <a:moveTo>
                      <a:pt x="0" y="0"/>
                    </a:moveTo>
                    <a:lnTo>
                      <a:pt x="10" y="2"/>
                    </a:lnTo>
                    <a:lnTo>
                      <a:pt x="23" y="6"/>
                    </a:lnTo>
                    <a:lnTo>
                      <a:pt x="30" y="15"/>
                    </a:lnTo>
                    <a:lnTo>
                      <a:pt x="33" y="24"/>
                    </a:lnTo>
                    <a:lnTo>
                      <a:pt x="34" y="32"/>
                    </a:lnTo>
                    <a:lnTo>
                      <a:pt x="3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84"/>
              <p:cNvSpPr>
                <a:spLocks/>
              </p:cNvSpPr>
              <p:nvPr/>
            </p:nvSpPr>
            <p:spPr bwMode="auto">
              <a:xfrm>
                <a:off x="1000" y="2577"/>
                <a:ext cx="262" cy="87"/>
              </a:xfrm>
              <a:custGeom>
                <a:avLst/>
                <a:gdLst>
                  <a:gd name="T0" fmla="*/ 0 w 262"/>
                  <a:gd name="T1" fmla="*/ 87 h 87"/>
                  <a:gd name="T2" fmla="*/ 3 w 262"/>
                  <a:gd name="T3" fmla="*/ 75 h 87"/>
                  <a:gd name="T4" fmla="*/ 17 w 262"/>
                  <a:gd name="T5" fmla="*/ 53 h 87"/>
                  <a:gd name="T6" fmla="*/ 38 w 262"/>
                  <a:gd name="T7" fmla="*/ 30 h 87"/>
                  <a:gd name="T8" fmla="*/ 60 w 262"/>
                  <a:gd name="T9" fmla="*/ 16 h 87"/>
                  <a:gd name="T10" fmla="*/ 86 w 262"/>
                  <a:gd name="T11" fmla="*/ 4 h 87"/>
                  <a:gd name="T12" fmla="*/ 115 w 262"/>
                  <a:gd name="T13" fmla="*/ 0 h 87"/>
                  <a:gd name="T14" fmla="*/ 150 w 262"/>
                  <a:gd name="T15" fmla="*/ 1 h 87"/>
                  <a:gd name="T16" fmla="*/ 182 w 262"/>
                  <a:gd name="T17" fmla="*/ 8 h 87"/>
                  <a:gd name="T18" fmla="*/ 210 w 262"/>
                  <a:gd name="T19" fmla="*/ 17 h 87"/>
                  <a:gd name="T20" fmla="*/ 233 w 262"/>
                  <a:gd name="T21" fmla="*/ 32 h 87"/>
                  <a:gd name="T22" fmla="*/ 250 w 262"/>
                  <a:gd name="T23" fmla="*/ 49 h 87"/>
                  <a:gd name="T24" fmla="*/ 262 w 262"/>
                  <a:gd name="T25" fmla="*/ 65 h 87"/>
                  <a:gd name="T26" fmla="*/ 243 w 262"/>
                  <a:gd name="T27" fmla="*/ 46 h 87"/>
                  <a:gd name="T28" fmla="*/ 218 w 262"/>
                  <a:gd name="T29" fmla="*/ 31 h 87"/>
                  <a:gd name="T30" fmla="*/ 187 w 262"/>
                  <a:gd name="T31" fmla="*/ 20 h 87"/>
                  <a:gd name="T32" fmla="*/ 151 w 262"/>
                  <a:gd name="T33" fmla="*/ 16 h 87"/>
                  <a:gd name="T34" fmla="*/ 122 w 262"/>
                  <a:gd name="T35" fmla="*/ 18 h 87"/>
                  <a:gd name="T36" fmla="*/ 92 w 262"/>
                  <a:gd name="T37" fmla="*/ 25 h 87"/>
                  <a:gd name="T38" fmla="*/ 63 w 262"/>
                  <a:gd name="T39" fmla="*/ 41 h 87"/>
                  <a:gd name="T40" fmla="*/ 42 w 262"/>
                  <a:gd name="T41" fmla="*/ 60 h 87"/>
                  <a:gd name="T42" fmla="*/ 33 w 262"/>
                  <a:gd name="T43" fmla="*/ 72 h 87"/>
                  <a:gd name="T44" fmla="*/ 14 w 262"/>
                  <a:gd name="T45" fmla="*/ 80 h 87"/>
                  <a:gd name="T46" fmla="*/ 0 w 262"/>
                  <a:gd name="T47" fmla="*/ 87 h 87"/>
                  <a:gd name="T48" fmla="*/ 0 w 262"/>
                  <a:gd name="T49" fmla="*/ 87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2"/>
                  <a:gd name="T76" fmla="*/ 0 h 87"/>
                  <a:gd name="T77" fmla="*/ 262 w 262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2" h="87">
                    <a:moveTo>
                      <a:pt x="0" y="87"/>
                    </a:moveTo>
                    <a:lnTo>
                      <a:pt x="3" y="75"/>
                    </a:lnTo>
                    <a:lnTo>
                      <a:pt x="17" y="53"/>
                    </a:lnTo>
                    <a:lnTo>
                      <a:pt x="38" y="30"/>
                    </a:lnTo>
                    <a:lnTo>
                      <a:pt x="60" y="16"/>
                    </a:lnTo>
                    <a:lnTo>
                      <a:pt x="86" y="4"/>
                    </a:lnTo>
                    <a:lnTo>
                      <a:pt x="115" y="0"/>
                    </a:lnTo>
                    <a:lnTo>
                      <a:pt x="150" y="1"/>
                    </a:lnTo>
                    <a:lnTo>
                      <a:pt x="182" y="8"/>
                    </a:lnTo>
                    <a:lnTo>
                      <a:pt x="210" y="17"/>
                    </a:lnTo>
                    <a:lnTo>
                      <a:pt x="233" y="32"/>
                    </a:lnTo>
                    <a:lnTo>
                      <a:pt x="250" y="49"/>
                    </a:lnTo>
                    <a:lnTo>
                      <a:pt x="262" y="65"/>
                    </a:lnTo>
                    <a:lnTo>
                      <a:pt x="243" y="46"/>
                    </a:lnTo>
                    <a:lnTo>
                      <a:pt x="218" y="31"/>
                    </a:lnTo>
                    <a:lnTo>
                      <a:pt x="187" y="20"/>
                    </a:lnTo>
                    <a:lnTo>
                      <a:pt x="151" y="16"/>
                    </a:lnTo>
                    <a:lnTo>
                      <a:pt x="122" y="18"/>
                    </a:lnTo>
                    <a:lnTo>
                      <a:pt x="92" y="25"/>
                    </a:lnTo>
                    <a:lnTo>
                      <a:pt x="63" y="41"/>
                    </a:lnTo>
                    <a:lnTo>
                      <a:pt x="42" y="60"/>
                    </a:lnTo>
                    <a:lnTo>
                      <a:pt x="33" y="72"/>
                    </a:lnTo>
                    <a:lnTo>
                      <a:pt x="14" y="8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85"/>
              <p:cNvSpPr>
                <a:spLocks/>
              </p:cNvSpPr>
              <p:nvPr/>
            </p:nvSpPr>
            <p:spPr bwMode="auto">
              <a:xfrm>
                <a:off x="1096" y="2646"/>
                <a:ext cx="119" cy="28"/>
              </a:xfrm>
              <a:custGeom>
                <a:avLst/>
                <a:gdLst>
                  <a:gd name="T0" fmla="*/ 10 w 119"/>
                  <a:gd name="T1" fmla="*/ 15 h 28"/>
                  <a:gd name="T2" fmla="*/ 31 w 119"/>
                  <a:gd name="T3" fmla="*/ 6 h 28"/>
                  <a:gd name="T4" fmla="*/ 59 w 119"/>
                  <a:gd name="T5" fmla="*/ 0 h 28"/>
                  <a:gd name="T6" fmla="*/ 88 w 119"/>
                  <a:gd name="T7" fmla="*/ 0 h 28"/>
                  <a:gd name="T8" fmla="*/ 107 w 119"/>
                  <a:gd name="T9" fmla="*/ 6 h 28"/>
                  <a:gd name="T10" fmla="*/ 119 w 119"/>
                  <a:gd name="T11" fmla="*/ 13 h 28"/>
                  <a:gd name="T12" fmla="*/ 99 w 119"/>
                  <a:gd name="T13" fmla="*/ 10 h 28"/>
                  <a:gd name="T14" fmla="*/ 76 w 119"/>
                  <a:gd name="T15" fmla="*/ 8 h 28"/>
                  <a:gd name="T16" fmla="*/ 51 w 119"/>
                  <a:gd name="T17" fmla="*/ 11 h 28"/>
                  <a:gd name="T18" fmla="*/ 28 w 119"/>
                  <a:gd name="T19" fmla="*/ 16 h 28"/>
                  <a:gd name="T20" fmla="*/ 7 w 119"/>
                  <a:gd name="T21" fmla="*/ 24 h 28"/>
                  <a:gd name="T22" fmla="*/ 0 w 119"/>
                  <a:gd name="T23" fmla="*/ 28 h 28"/>
                  <a:gd name="T24" fmla="*/ 10 w 119"/>
                  <a:gd name="T25" fmla="*/ 15 h 28"/>
                  <a:gd name="T26" fmla="*/ 10 w 119"/>
                  <a:gd name="T27" fmla="*/ 15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28"/>
                  <a:gd name="T44" fmla="*/ 119 w 11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28">
                    <a:moveTo>
                      <a:pt x="10" y="15"/>
                    </a:moveTo>
                    <a:lnTo>
                      <a:pt x="31" y="6"/>
                    </a:lnTo>
                    <a:lnTo>
                      <a:pt x="59" y="0"/>
                    </a:lnTo>
                    <a:lnTo>
                      <a:pt x="88" y="0"/>
                    </a:lnTo>
                    <a:lnTo>
                      <a:pt x="107" y="6"/>
                    </a:lnTo>
                    <a:lnTo>
                      <a:pt x="119" y="13"/>
                    </a:lnTo>
                    <a:lnTo>
                      <a:pt x="99" y="10"/>
                    </a:lnTo>
                    <a:lnTo>
                      <a:pt x="76" y="8"/>
                    </a:lnTo>
                    <a:lnTo>
                      <a:pt x="51" y="11"/>
                    </a:lnTo>
                    <a:lnTo>
                      <a:pt x="28" y="16"/>
                    </a:lnTo>
                    <a:lnTo>
                      <a:pt x="7" y="24"/>
                    </a:lnTo>
                    <a:lnTo>
                      <a:pt x="0" y="28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86"/>
              <p:cNvSpPr>
                <a:spLocks/>
              </p:cNvSpPr>
              <p:nvPr/>
            </p:nvSpPr>
            <p:spPr bwMode="auto">
              <a:xfrm>
                <a:off x="343" y="2747"/>
                <a:ext cx="63" cy="45"/>
              </a:xfrm>
              <a:custGeom>
                <a:avLst/>
                <a:gdLst>
                  <a:gd name="T0" fmla="*/ 0 w 63"/>
                  <a:gd name="T1" fmla="*/ 24 h 45"/>
                  <a:gd name="T2" fmla="*/ 21 w 63"/>
                  <a:gd name="T3" fmla="*/ 14 h 45"/>
                  <a:gd name="T4" fmla="*/ 43 w 63"/>
                  <a:gd name="T5" fmla="*/ 5 h 45"/>
                  <a:gd name="T6" fmla="*/ 63 w 63"/>
                  <a:gd name="T7" fmla="*/ 0 h 45"/>
                  <a:gd name="T8" fmla="*/ 45 w 63"/>
                  <a:gd name="T9" fmla="*/ 8 h 45"/>
                  <a:gd name="T10" fmla="*/ 56 w 63"/>
                  <a:gd name="T11" fmla="*/ 33 h 45"/>
                  <a:gd name="T12" fmla="*/ 40 w 63"/>
                  <a:gd name="T13" fmla="*/ 11 h 45"/>
                  <a:gd name="T14" fmla="*/ 14 w 63"/>
                  <a:gd name="T15" fmla="*/ 30 h 45"/>
                  <a:gd name="T16" fmla="*/ 21 w 63"/>
                  <a:gd name="T17" fmla="*/ 45 h 45"/>
                  <a:gd name="T18" fmla="*/ 14 w 63"/>
                  <a:gd name="T19" fmla="*/ 35 h 45"/>
                  <a:gd name="T20" fmla="*/ 6 w 63"/>
                  <a:gd name="T21" fmla="*/ 27 h 45"/>
                  <a:gd name="T22" fmla="*/ 0 w 63"/>
                  <a:gd name="T23" fmla="*/ 24 h 45"/>
                  <a:gd name="T24" fmla="*/ 0 w 63"/>
                  <a:gd name="T25" fmla="*/ 24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45"/>
                  <a:gd name="T41" fmla="*/ 63 w 63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45">
                    <a:moveTo>
                      <a:pt x="0" y="24"/>
                    </a:moveTo>
                    <a:lnTo>
                      <a:pt x="21" y="14"/>
                    </a:lnTo>
                    <a:lnTo>
                      <a:pt x="43" y="5"/>
                    </a:lnTo>
                    <a:lnTo>
                      <a:pt x="63" y="0"/>
                    </a:lnTo>
                    <a:lnTo>
                      <a:pt x="45" y="8"/>
                    </a:lnTo>
                    <a:lnTo>
                      <a:pt x="56" y="33"/>
                    </a:lnTo>
                    <a:lnTo>
                      <a:pt x="40" y="11"/>
                    </a:lnTo>
                    <a:lnTo>
                      <a:pt x="14" y="30"/>
                    </a:lnTo>
                    <a:lnTo>
                      <a:pt x="21" y="45"/>
                    </a:lnTo>
                    <a:lnTo>
                      <a:pt x="14" y="35"/>
                    </a:lnTo>
                    <a:lnTo>
                      <a:pt x="6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87"/>
              <p:cNvSpPr>
                <a:spLocks/>
              </p:cNvSpPr>
              <p:nvPr/>
            </p:nvSpPr>
            <p:spPr bwMode="auto">
              <a:xfrm>
                <a:off x="416" y="2731"/>
                <a:ext cx="41" cy="37"/>
              </a:xfrm>
              <a:custGeom>
                <a:avLst/>
                <a:gdLst>
                  <a:gd name="T0" fmla="*/ 11 w 41"/>
                  <a:gd name="T1" fmla="*/ 9 h 37"/>
                  <a:gd name="T2" fmla="*/ 24 w 41"/>
                  <a:gd name="T3" fmla="*/ 37 h 37"/>
                  <a:gd name="T4" fmla="*/ 16 w 41"/>
                  <a:gd name="T5" fmla="*/ 7 h 37"/>
                  <a:gd name="T6" fmla="*/ 41 w 41"/>
                  <a:gd name="T7" fmla="*/ 0 h 37"/>
                  <a:gd name="T8" fmla="*/ 22 w 41"/>
                  <a:gd name="T9" fmla="*/ 5 h 37"/>
                  <a:gd name="T10" fmla="*/ 0 w 41"/>
                  <a:gd name="T11" fmla="*/ 12 h 37"/>
                  <a:gd name="T12" fmla="*/ 11 w 41"/>
                  <a:gd name="T13" fmla="*/ 9 h 37"/>
                  <a:gd name="T14" fmla="*/ 11 w 41"/>
                  <a:gd name="T15" fmla="*/ 9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37"/>
                  <a:gd name="T26" fmla="*/ 41 w 41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37">
                    <a:moveTo>
                      <a:pt x="11" y="9"/>
                    </a:moveTo>
                    <a:lnTo>
                      <a:pt x="24" y="37"/>
                    </a:lnTo>
                    <a:lnTo>
                      <a:pt x="16" y="7"/>
                    </a:lnTo>
                    <a:lnTo>
                      <a:pt x="41" y="0"/>
                    </a:lnTo>
                    <a:lnTo>
                      <a:pt x="22" y="5"/>
                    </a:lnTo>
                    <a:lnTo>
                      <a:pt x="0" y="12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88"/>
              <p:cNvSpPr>
                <a:spLocks/>
              </p:cNvSpPr>
              <p:nvPr/>
            </p:nvSpPr>
            <p:spPr bwMode="auto">
              <a:xfrm>
                <a:off x="465" y="2727"/>
                <a:ext cx="26" cy="36"/>
              </a:xfrm>
              <a:custGeom>
                <a:avLst/>
                <a:gdLst>
                  <a:gd name="T0" fmla="*/ 0 w 26"/>
                  <a:gd name="T1" fmla="*/ 3 h 36"/>
                  <a:gd name="T2" fmla="*/ 12 w 26"/>
                  <a:gd name="T3" fmla="*/ 36 h 36"/>
                  <a:gd name="T4" fmla="*/ 8 w 26"/>
                  <a:gd name="T5" fmla="*/ 4 h 36"/>
                  <a:gd name="T6" fmla="*/ 26 w 26"/>
                  <a:gd name="T7" fmla="*/ 0 h 36"/>
                  <a:gd name="T8" fmla="*/ 0 w 26"/>
                  <a:gd name="T9" fmla="*/ 3 h 36"/>
                  <a:gd name="T10" fmla="*/ 0 w 26"/>
                  <a:gd name="T11" fmla="*/ 3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6"/>
                  <a:gd name="T20" fmla="*/ 26 w 2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6">
                    <a:moveTo>
                      <a:pt x="0" y="3"/>
                    </a:moveTo>
                    <a:lnTo>
                      <a:pt x="12" y="36"/>
                    </a:lnTo>
                    <a:lnTo>
                      <a:pt x="8" y="4"/>
                    </a:lnTo>
                    <a:lnTo>
                      <a:pt x="2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89"/>
              <p:cNvSpPr>
                <a:spLocks/>
              </p:cNvSpPr>
              <p:nvPr/>
            </p:nvSpPr>
            <p:spPr bwMode="auto">
              <a:xfrm>
                <a:off x="506" y="2724"/>
                <a:ext cx="28" cy="36"/>
              </a:xfrm>
              <a:custGeom>
                <a:avLst/>
                <a:gdLst>
                  <a:gd name="T0" fmla="*/ 0 w 28"/>
                  <a:gd name="T1" fmla="*/ 1 h 36"/>
                  <a:gd name="T2" fmla="*/ 9 w 28"/>
                  <a:gd name="T3" fmla="*/ 36 h 36"/>
                  <a:gd name="T4" fmla="*/ 7 w 28"/>
                  <a:gd name="T5" fmla="*/ 3 h 36"/>
                  <a:gd name="T6" fmla="*/ 28 w 28"/>
                  <a:gd name="T7" fmla="*/ 0 h 36"/>
                  <a:gd name="T8" fmla="*/ 0 w 28"/>
                  <a:gd name="T9" fmla="*/ 1 h 36"/>
                  <a:gd name="T10" fmla="*/ 0 w 28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6"/>
                  <a:gd name="T20" fmla="*/ 28 w 2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6">
                    <a:moveTo>
                      <a:pt x="0" y="1"/>
                    </a:moveTo>
                    <a:lnTo>
                      <a:pt x="9" y="36"/>
                    </a:lnTo>
                    <a:lnTo>
                      <a:pt x="7" y="3"/>
                    </a:lnTo>
                    <a:lnTo>
                      <a:pt x="2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90"/>
              <p:cNvSpPr>
                <a:spLocks/>
              </p:cNvSpPr>
              <p:nvPr/>
            </p:nvSpPr>
            <p:spPr bwMode="auto">
              <a:xfrm>
                <a:off x="541" y="2721"/>
                <a:ext cx="14" cy="36"/>
              </a:xfrm>
              <a:custGeom>
                <a:avLst/>
                <a:gdLst>
                  <a:gd name="T0" fmla="*/ 0 w 14"/>
                  <a:gd name="T1" fmla="*/ 1 h 36"/>
                  <a:gd name="T2" fmla="*/ 13 w 14"/>
                  <a:gd name="T3" fmla="*/ 0 h 36"/>
                  <a:gd name="T4" fmla="*/ 12 w 14"/>
                  <a:gd name="T5" fmla="*/ 2 h 36"/>
                  <a:gd name="T6" fmla="*/ 14 w 14"/>
                  <a:gd name="T7" fmla="*/ 36 h 36"/>
                  <a:gd name="T8" fmla="*/ 7 w 14"/>
                  <a:gd name="T9" fmla="*/ 3 h 36"/>
                  <a:gd name="T10" fmla="*/ 0 w 14"/>
                  <a:gd name="T11" fmla="*/ 1 h 36"/>
                  <a:gd name="T12" fmla="*/ 0 w 14"/>
                  <a:gd name="T13" fmla="*/ 1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36"/>
                  <a:gd name="T23" fmla="*/ 14 w 1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36">
                    <a:moveTo>
                      <a:pt x="0" y="1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4" y="36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91"/>
              <p:cNvSpPr>
                <a:spLocks/>
              </p:cNvSpPr>
              <p:nvPr/>
            </p:nvSpPr>
            <p:spPr bwMode="auto">
              <a:xfrm>
                <a:off x="585" y="2692"/>
                <a:ext cx="108" cy="58"/>
              </a:xfrm>
              <a:custGeom>
                <a:avLst/>
                <a:gdLst>
                  <a:gd name="T0" fmla="*/ 0 w 108"/>
                  <a:gd name="T1" fmla="*/ 25 h 58"/>
                  <a:gd name="T2" fmla="*/ 8 w 108"/>
                  <a:gd name="T3" fmla="*/ 58 h 58"/>
                  <a:gd name="T4" fmla="*/ 6 w 108"/>
                  <a:gd name="T5" fmla="*/ 26 h 58"/>
                  <a:gd name="T6" fmla="*/ 37 w 108"/>
                  <a:gd name="T7" fmla="*/ 20 h 58"/>
                  <a:gd name="T8" fmla="*/ 44 w 108"/>
                  <a:gd name="T9" fmla="*/ 55 h 58"/>
                  <a:gd name="T10" fmla="*/ 41 w 108"/>
                  <a:gd name="T11" fmla="*/ 19 h 58"/>
                  <a:gd name="T12" fmla="*/ 73 w 108"/>
                  <a:gd name="T13" fmla="*/ 13 h 58"/>
                  <a:gd name="T14" fmla="*/ 85 w 108"/>
                  <a:gd name="T15" fmla="*/ 49 h 58"/>
                  <a:gd name="T16" fmla="*/ 87 w 108"/>
                  <a:gd name="T17" fmla="*/ 45 h 58"/>
                  <a:gd name="T18" fmla="*/ 79 w 108"/>
                  <a:gd name="T19" fmla="*/ 11 h 58"/>
                  <a:gd name="T20" fmla="*/ 108 w 108"/>
                  <a:gd name="T21" fmla="*/ 0 h 58"/>
                  <a:gd name="T22" fmla="*/ 80 w 108"/>
                  <a:gd name="T23" fmla="*/ 8 h 58"/>
                  <a:gd name="T24" fmla="*/ 52 w 108"/>
                  <a:gd name="T25" fmla="*/ 14 h 58"/>
                  <a:gd name="T26" fmla="*/ 9 w 108"/>
                  <a:gd name="T27" fmla="*/ 24 h 58"/>
                  <a:gd name="T28" fmla="*/ 0 w 108"/>
                  <a:gd name="T29" fmla="*/ 25 h 58"/>
                  <a:gd name="T30" fmla="*/ 0 w 108"/>
                  <a:gd name="T31" fmla="*/ 25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58"/>
                  <a:gd name="T50" fmla="*/ 108 w 108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58">
                    <a:moveTo>
                      <a:pt x="0" y="25"/>
                    </a:moveTo>
                    <a:lnTo>
                      <a:pt x="8" y="58"/>
                    </a:lnTo>
                    <a:lnTo>
                      <a:pt x="6" y="26"/>
                    </a:lnTo>
                    <a:lnTo>
                      <a:pt x="37" y="20"/>
                    </a:lnTo>
                    <a:lnTo>
                      <a:pt x="44" y="55"/>
                    </a:lnTo>
                    <a:lnTo>
                      <a:pt x="41" y="19"/>
                    </a:lnTo>
                    <a:lnTo>
                      <a:pt x="73" y="13"/>
                    </a:lnTo>
                    <a:lnTo>
                      <a:pt x="85" y="49"/>
                    </a:lnTo>
                    <a:lnTo>
                      <a:pt x="87" y="45"/>
                    </a:lnTo>
                    <a:lnTo>
                      <a:pt x="79" y="11"/>
                    </a:lnTo>
                    <a:lnTo>
                      <a:pt x="108" y="0"/>
                    </a:lnTo>
                    <a:lnTo>
                      <a:pt x="80" y="8"/>
                    </a:lnTo>
                    <a:lnTo>
                      <a:pt x="52" y="14"/>
                    </a:lnTo>
                    <a:lnTo>
                      <a:pt x="9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192"/>
              <p:cNvSpPr>
                <a:spLocks/>
              </p:cNvSpPr>
              <p:nvPr/>
            </p:nvSpPr>
            <p:spPr bwMode="auto">
              <a:xfrm>
                <a:off x="697" y="2528"/>
                <a:ext cx="445" cy="201"/>
              </a:xfrm>
              <a:custGeom>
                <a:avLst/>
                <a:gdLst>
                  <a:gd name="T0" fmla="*/ 0 w 445"/>
                  <a:gd name="T1" fmla="*/ 162 h 201"/>
                  <a:gd name="T2" fmla="*/ 15 w 445"/>
                  <a:gd name="T3" fmla="*/ 201 h 201"/>
                  <a:gd name="T4" fmla="*/ 5 w 445"/>
                  <a:gd name="T5" fmla="*/ 160 h 201"/>
                  <a:gd name="T6" fmla="*/ 37 w 445"/>
                  <a:gd name="T7" fmla="*/ 147 h 201"/>
                  <a:gd name="T8" fmla="*/ 57 w 445"/>
                  <a:gd name="T9" fmla="*/ 183 h 201"/>
                  <a:gd name="T10" fmla="*/ 41 w 445"/>
                  <a:gd name="T11" fmla="*/ 145 h 201"/>
                  <a:gd name="T12" fmla="*/ 75 w 445"/>
                  <a:gd name="T13" fmla="*/ 128 h 201"/>
                  <a:gd name="T14" fmla="*/ 97 w 445"/>
                  <a:gd name="T15" fmla="*/ 161 h 201"/>
                  <a:gd name="T16" fmla="*/ 80 w 445"/>
                  <a:gd name="T17" fmla="*/ 126 h 201"/>
                  <a:gd name="T18" fmla="*/ 114 w 445"/>
                  <a:gd name="T19" fmla="*/ 109 h 201"/>
                  <a:gd name="T20" fmla="*/ 137 w 445"/>
                  <a:gd name="T21" fmla="*/ 138 h 201"/>
                  <a:gd name="T22" fmla="*/ 119 w 445"/>
                  <a:gd name="T23" fmla="*/ 105 h 201"/>
                  <a:gd name="T24" fmla="*/ 156 w 445"/>
                  <a:gd name="T25" fmla="*/ 84 h 201"/>
                  <a:gd name="T26" fmla="*/ 175 w 445"/>
                  <a:gd name="T27" fmla="*/ 112 h 201"/>
                  <a:gd name="T28" fmla="*/ 160 w 445"/>
                  <a:gd name="T29" fmla="*/ 81 h 201"/>
                  <a:gd name="T30" fmla="*/ 189 w 445"/>
                  <a:gd name="T31" fmla="*/ 62 h 201"/>
                  <a:gd name="T32" fmla="*/ 210 w 445"/>
                  <a:gd name="T33" fmla="*/ 91 h 201"/>
                  <a:gd name="T34" fmla="*/ 196 w 445"/>
                  <a:gd name="T35" fmla="*/ 58 h 201"/>
                  <a:gd name="T36" fmla="*/ 235 w 445"/>
                  <a:gd name="T37" fmla="*/ 39 h 201"/>
                  <a:gd name="T38" fmla="*/ 249 w 445"/>
                  <a:gd name="T39" fmla="*/ 77 h 201"/>
                  <a:gd name="T40" fmla="*/ 238 w 445"/>
                  <a:gd name="T41" fmla="*/ 39 h 201"/>
                  <a:gd name="T42" fmla="*/ 276 w 445"/>
                  <a:gd name="T43" fmla="*/ 25 h 201"/>
                  <a:gd name="T44" fmla="*/ 285 w 445"/>
                  <a:gd name="T45" fmla="*/ 56 h 201"/>
                  <a:gd name="T46" fmla="*/ 279 w 445"/>
                  <a:gd name="T47" fmla="*/ 25 h 201"/>
                  <a:gd name="T48" fmla="*/ 318 w 445"/>
                  <a:gd name="T49" fmla="*/ 18 h 201"/>
                  <a:gd name="T50" fmla="*/ 321 w 445"/>
                  <a:gd name="T51" fmla="*/ 34 h 201"/>
                  <a:gd name="T52" fmla="*/ 342 w 445"/>
                  <a:gd name="T53" fmla="*/ 21 h 201"/>
                  <a:gd name="T54" fmla="*/ 366 w 445"/>
                  <a:gd name="T55" fmla="*/ 11 h 201"/>
                  <a:gd name="T56" fmla="*/ 396 w 445"/>
                  <a:gd name="T57" fmla="*/ 4 h 201"/>
                  <a:gd name="T58" fmla="*/ 426 w 445"/>
                  <a:gd name="T59" fmla="*/ 2 h 201"/>
                  <a:gd name="T60" fmla="*/ 445 w 445"/>
                  <a:gd name="T61" fmla="*/ 3 h 201"/>
                  <a:gd name="T62" fmla="*/ 421 w 445"/>
                  <a:gd name="T63" fmla="*/ 0 h 201"/>
                  <a:gd name="T64" fmla="*/ 391 w 445"/>
                  <a:gd name="T65" fmla="*/ 0 h 201"/>
                  <a:gd name="T66" fmla="*/ 361 w 445"/>
                  <a:gd name="T67" fmla="*/ 2 h 201"/>
                  <a:gd name="T68" fmla="*/ 331 w 445"/>
                  <a:gd name="T69" fmla="*/ 6 h 201"/>
                  <a:gd name="T70" fmla="*/ 299 w 445"/>
                  <a:gd name="T71" fmla="*/ 12 h 201"/>
                  <a:gd name="T72" fmla="*/ 269 w 445"/>
                  <a:gd name="T73" fmla="*/ 19 h 201"/>
                  <a:gd name="T74" fmla="*/ 243 w 445"/>
                  <a:gd name="T75" fmla="*/ 27 h 201"/>
                  <a:gd name="T76" fmla="*/ 214 w 445"/>
                  <a:gd name="T77" fmla="*/ 42 h 201"/>
                  <a:gd name="T78" fmla="*/ 185 w 445"/>
                  <a:gd name="T79" fmla="*/ 59 h 201"/>
                  <a:gd name="T80" fmla="*/ 162 w 445"/>
                  <a:gd name="T81" fmla="*/ 74 h 201"/>
                  <a:gd name="T82" fmla="*/ 136 w 445"/>
                  <a:gd name="T83" fmla="*/ 91 h 201"/>
                  <a:gd name="T84" fmla="*/ 113 w 445"/>
                  <a:gd name="T85" fmla="*/ 105 h 201"/>
                  <a:gd name="T86" fmla="*/ 88 w 445"/>
                  <a:gd name="T87" fmla="*/ 121 h 201"/>
                  <a:gd name="T88" fmla="*/ 52 w 445"/>
                  <a:gd name="T89" fmla="*/ 137 h 201"/>
                  <a:gd name="T90" fmla="*/ 12 w 445"/>
                  <a:gd name="T91" fmla="*/ 156 h 201"/>
                  <a:gd name="T92" fmla="*/ 0 w 445"/>
                  <a:gd name="T93" fmla="*/ 160 h 201"/>
                  <a:gd name="T94" fmla="*/ 0 w 445"/>
                  <a:gd name="T95" fmla="*/ 162 h 201"/>
                  <a:gd name="T96" fmla="*/ 0 w 445"/>
                  <a:gd name="T97" fmla="*/ 162 h 2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5"/>
                  <a:gd name="T148" fmla="*/ 0 h 201"/>
                  <a:gd name="T149" fmla="*/ 445 w 445"/>
                  <a:gd name="T150" fmla="*/ 201 h 2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5" h="201">
                    <a:moveTo>
                      <a:pt x="0" y="162"/>
                    </a:moveTo>
                    <a:lnTo>
                      <a:pt x="15" y="201"/>
                    </a:lnTo>
                    <a:lnTo>
                      <a:pt x="5" y="160"/>
                    </a:lnTo>
                    <a:lnTo>
                      <a:pt x="37" y="147"/>
                    </a:lnTo>
                    <a:lnTo>
                      <a:pt x="57" y="183"/>
                    </a:lnTo>
                    <a:lnTo>
                      <a:pt x="41" y="145"/>
                    </a:lnTo>
                    <a:lnTo>
                      <a:pt x="75" y="128"/>
                    </a:lnTo>
                    <a:lnTo>
                      <a:pt x="97" y="161"/>
                    </a:lnTo>
                    <a:lnTo>
                      <a:pt x="80" y="126"/>
                    </a:lnTo>
                    <a:lnTo>
                      <a:pt x="114" y="109"/>
                    </a:lnTo>
                    <a:lnTo>
                      <a:pt x="137" y="138"/>
                    </a:lnTo>
                    <a:lnTo>
                      <a:pt x="119" y="105"/>
                    </a:lnTo>
                    <a:lnTo>
                      <a:pt x="156" y="84"/>
                    </a:lnTo>
                    <a:lnTo>
                      <a:pt x="175" y="112"/>
                    </a:lnTo>
                    <a:lnTo>
                      <a:pt x="160" y="81"/>
                    </a:lnTo>
                    <a:lnTo>
                      <a:pt x="189" y="62"/>
                    </a:lnTo>
                    <a:lnTo>
                      <a:pt x="210" y="91"/>
                    </a:lnTo>
                    <a:lnTo>
                      <a:pt x="196" y="58"/>
                    </a:lnTo>
                    <a:lnTo>
                      <a:pt x="235" y="39"/>
                    </a:lnTo>
                    <a:lnTo>
                      <a:pt x="249" y="77"/>
                    </a:lnTo>
                    <a:lnTo>
                      <a:pt x="238" y="39"/>
                    </a:lnTo>
                    <a:lnTo>
                      <a:pt x="276" y="25"/>
                    </a:lnTo>
                    <a:lnTo>
                      <a:pt x="285" y="56"/>
                    </a:lnTo>
                    <a:lnTo>
                      <a:pt x="279" y="25"/>
                    </a:lnTo>
                    <a:lnTo>
                      <a:pt x="318" y="18"/>
                    </a:lnTo>
                    <a:lnTo>
                      <a:pt x="321" y="34"/>
                    </a:lnTo>
                    <a:lnTo>
                      <a:pt x="342" y="21"/>
                    </a:lnTo>
                    <a:lnTo>
                      <a:pt x="366" y="11"/>
                    </a:lnTo>
                    <a:lnTo>
                      <a:pt x="396" y="4"/>
                    </a:lnTo>
                    <a:lnTo>
                      <a:pt x="426" y="2"/>
                    </a:lnTo>
                    <a:lnTo>
                      <a:pt x="445" y="3"/>
                    </a:lnTo>
                    <a:lnTo>
                      <a:pt x="421" y="0"/>
                    </a:lnTo>
                    <a:lnTo>
                      <a:pt x="391" y="0"/>
                    </a:lnTo>
                    <a:lnTo>
                      <a:pt x="361" y="2"/>
                    </a:lnTo>
                    <a:lnTo>
                      <a:pt x="331" y="6"/>
                    </a:lnTo>
                    <a:lnTo>
                      <a:pt x="299" y="12"/>
                    </a:lnTo>
                    <a:lnTo>
                      <a:pt x="269" y="19"/>
                    </a:lnTo>
                    <a:lnTo>
                      <a:pt x="243" y="27"/>
                    </a:lnTo>
                    <a:lnTo>
                      <a:pt x="214" y="42"/>
                    </a:lnTo>
                    <a:lnTo>
                      <a:pt x="185" y="59"/>
                    </a:lnTo>
                    <a:lnTo>
                      <a:pt x="162" y="74"/>
                    </a:lnTo>
                    <a:lnTo>
                      <a:pt x="136" y="91"/>
                    </a:lnTo>
                    <a:lnTo>
                      <a:pt x="113" y="105"/>
                    </a:lnTo>
                    <a:lnTo>
                      <a:pt x="88" y="121"/>
                    </a:lnTo>
                    <a:lnTo>
                      <a:pt x="52" y="137"/>
                    </a:lnTo>
                    <a:lnTo>
                      <a:pt x="12" y="156"/>
                    </a:lnTo>
                    <a:lnTo>
                      <a:pt x="0" y="16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193"/>
              <p:cNvSpPr>
                <a:spLocks/>
              </p:cNvSpPr>
              <p:nvPr/>
            </p:nvSpPr>
            <p:spPr bwMode="auto">
              <a:xfrm>
                <a:off x="946" y="2684"/>
                <a:ext cx="11" cy="28"/>
              </a:xfrm>
              <a:custGeom>
                <a:avLst/>
                <a:gdLst>
                  <a:gd name="T0" fmla="*/ 0 w 11"/>
                  <a:gd name="T1" fmla="*/ 13 h 28"/>
                  <a:gd name="T2" fmla="*/ 11 w 11"/>
                  <a:gd name="T3" fmla="*/ 0 h 28"/>
                  <a:gd name="T4" fmla="*/ 9 w 11"/>
                  <a:gd name="T5" fmla="*/ 8 h 28"/>
                  <a:gd name="T6" fmla="*/ 9 w 11"/>
                  <a:gd name="T7" fmla="*/ 19 h 28"/>
                  <a:gd name="T8" fmla="*/ 9 w 11"/>
                  <a:gd name="T9" fmla="*/ 28 h 28"/>
                  <a:gd name="T10" fmla="*/ 8 w 11"/>
                  <a:gd name="T11" fmla="*/ 14 h 28"/>
                  <a:gd name="T12" fmla="*/ 0 w 11"/>
                  <a:gd name="T13" fmla="*/ 18 h 28"/>
                  <a:gd name="T14" fmla="*/ 0 w 11"/>
                  <a:gd name="T15" fmla="*/ 13 h 28"/>
                  <a:gd name="T16" fmla="*/ 0 w 11"/>
                  <a:gd name="T17" fmla="*/ 13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8"/>
                  <a:gd name="T29" fmla="*/ 11 w 1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8">
                    <a:moveTo>
                      <a:pt x="0" y="13"/>
                    </a:moveTo>
                    <a:lnTo>
                      <a:pt x="11" y="0"/>
                    </a:lnTo>
                    <a:lnTo>
                      <a:pt x="9" y="8"/>
                    </a:lnTo>
                    <a:lnTo>
                      <a:pt x="9" y="19"/>
                    </a:lnTo>
                    <a:lnTo>
                      <a:pt x="9" y="28"/>
                    </a:lnTo>
                    <a:lnTo>
                      <a:pt x="8" y="14"/>
                    </a:lnTo>
                    <a:lnTo>
                      <a:pt x="0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194"/>
              <p:cNvSpPr>
                <a:spLocks/>
              </p:cNvSpPr>
              <p:nvPr/>
            </p:nvSpPr>
            <p:spPr bwMode="auto">
              <a:xfrm>
                <a:off x="947" y="2736"/>
                <a:ext cx="8" cy="11"/>
              </a:xfrm>
              <a:custGeom>
                <a:avLst/>
                <a:gdLst>
                  <a:gd name="T0" fmla="*/ 0 w 8"/>
                  <a:gd name="T1" fmla="*/ 2 h 11"/>
                  <a:gd name="T2" fmla="*/ 7 w 8"/>
                  <a:gd name="T3" fmla="*/ 0 h 11"/>
                  <a:gd name="T4" fmla="*/ 8 w 8"/>
                  <a:gd name="T5" fmla="*/ 7 h 11"/>
                  <a:gd name="T6" fmla="*/ 2 w 8"/>
                  <a:gd name="T7" fmla="*/ 11 h 11"/>
                  <a:gd name="T8" fmla="*/ 0 w 8"/>
                  <a:gd name="T9" fmla="*/ 2 h 11"/>
                  <a:gd name="T10" fmla="*/ 0 w 8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1"/>
                  <a:gd name="T20" fmla="*/ 8 w 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1">
                    <a:moveTo>
                      <a:pt x="0" y="2"/>
                    </a:moveTo>
                    <a:lnTo>
                      <a:pt x="7" y="0"/>
                    </a:lnTo>
                    <a:lnTo>
                      <a:pt x="8" y="7"/>
                    </a:lnTo>
                    <a:lnTo>
                      <a:pt x="2" y="1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195"/>
              <p:cNvSpPr>
                <a:spLocks/>
              </p:cNvSpPr>
              <p:nvPr/>
            </p:nvSpPr>
            <p:spPr bwMode="auto">
              <a:xfrm>
                <a:off x="954" y="2779"/>
                <a:ext cx="11" cy="11"/>
              </a:xfrm>
              <a:custGeom>
                <a:avLst/>
                <a:gdLst>
                  <a:gd name="T0" fmla="*/ 0 w 11"/>
                  <a:gd name="T1" fmla="*/ 5 h 11"/>
                  <a:gd name="T2" fmla="*/ 9 w 11"/>
                  <a:gd name="T3" fmla="*/ 0 h 11"/>
                  <a:gd name="T4" fmla="*/ 11 w 11"/>
                  <a:gd name="T5" fmla="*/ 6 h 11"/>
                  <a:gd name="T6" fmla="*/ 2 w 11"/>
                  <a:gd name="T7" fmla="*/ 11 h 11"/>
                  <a:gd name="T8" fmla="*/ 0 w 11"/>
                  <a:gd name="T9" fmla="*/ 5 h 11"/>
                  <a:gd name="T10" fmla="*/ 0 w 11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1"/>
                  <a:gd name="T20" fmla="*/ 11 w 1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1">
                    <a:moveTo>
                      <a:pt x="0" y="5"/>
                    </a:moveTo>
                    <a:lnTo>
                      <a:pt x="9" y="0"/>
                    </a:lnTo>
                    <a:lnTo>
                      <a:pt x="11" y="6"/>
                    </a:lnTo>
                    <a:lnTo>
                      <a:pt x="2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196"/>
              <p:cNvSpPr>
                <a:spLocks/>
              </p:cNvSpPr>
              <p:nvPr/>
            </p:nvSpPr>
            <p:spPr bwMode="auto">
              <a:xfrm>
                <a:off x="967" y="2813"/>
                <a:ext cx="24" cy="16"/>
              </a:xfrm>
              <a:custGeom>
                <a:avLst/>
                <a:gdLst>
                  <a:gd name="T0" fmla="*/ 15 w 24"/>
                  <a:gd name="T1" fmla="*/ 0 h 16"/>
                  <a:gd name="T2" fmla="*/ 0 w 24"/>
                  <a:gd name="T3" fmla="*/ 11 h 16"/>
                  <a:gd name="T4" fmla="*/ 3 w 24"/>
                  <a:gd name="T5" fmla="*/ 16 h 16"/>
                  <a:gd name="T6" fmla="*/ 17 w 24"/>
                  <a:gd name="T7" fmla="*/ 7 h 16"/>
                  <a:gd name="T8" fmla="*/ 24 w 24"/>
                  <a:gd name="T9" fmla="*/ 16 h 16"/>
                  <a:gd name="T10" fmla="*/ 19 w 24"/>
                  <a:gd name="T11" fmla="*/ 6 h 16"/>
                  <a:gd name="T12" fmla="*/ 15 w 24"/>
                  <a:gd name="T13" fmla="*/ 0 h 16"/>
                  <a:gd name="T14" fmla="*/ 15 w 24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15" y="0"/>
                    </a:moveTo>
                    <a:lnTo>
                      <a:pt x="0" y="11"/>
                    </a:lnTo>
                    <a:lnTo>
                      <a:pt x="3" y="16"/>
                    </a:lnTo>
                    <a:lnTo>
                      <a:pt x="17" y="7"/>
                    </a:lnTo>
                    <a:lnTo>
                      <a:pt x="24" y="16"/>
                    </a:lnTo>
                    <a:lnTo>
                      <a:pt x="19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197"/>
              <p:cNvSpPr>
                <a:spLocks/>
              </p:cNvSpPr>
              <p:nvPr/>
            </p:nvSpPr>
            <p:spPr bwMode="auto">
              <a:xfrm>
                <a:off x="988" y="2837"/>
                <a:ext cx="28" cy="30"/>
              </a:xfrm>
              <a:custGeom>
                <a:avLst/>
                <a:gdLst>
                  <a:gd name="T0" fmla="*/ 0 w 28"/>
                  <a:gd name="T1" fmla="*/ 24 h 30"/>
                  <a:gd name="T2" fmla="*/ 15 w 28"/>
                  <a:gd name="T3" fmla="*/ 6 h 30"/>
                  <a:gd name="T4" fmla="*/ 10 w 28"/>
                  <a:gd name="T5" fmla="*/ 0 h 30"/>
                  <a:gd name="T6" fmla="*/ 18 w 28"/>
                  <a:gd name="T7" fmla="*/ 8 h 30"/>
                  <a:gd name="T8" fmla="*/ 28 w 28"/>
                  <a:gd name="T9" fmla="*/ 18 h 30"/>
                  <a:gd name="T10" fmla="*/ 20 w 28"/>
                  <a:gd name="T11" fmla="*/ 13 h 30"/>
                  <a:gd name="T12" fmla="*/ 3 w 28"/>
                  <a:gd name="T13" fmla="*/ 30 h 30"/>
                  <a:gd name="T14" fmla="*/ 0 w 28"/>
                  <a:gd name="T15" fmla="*/ 24 h 30"/>
                  <a:gd name="T16" fmla="*/ 0 w 28"/>
                  <a:gd name="T17" fmla="*/ 24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0"/>
                  <a:gd name="T29" fmla="*/ 28 w 2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0">
                    <a:moveTo>
                      <a:pt x="0" y="24"/>
                    </a:moveTo>
                    <a:lnTo>
                      <a:pt x="15" y="6"/>
                    </a:lnTo>
                    <a:lnTo>
                      <a:pt x="10" y="0"/>
                    </a:lnTo>
                    <a:lnTo>
                      <a:pt x="18" y="8"/>
                    </a:lnTo>
                    <a:lnTo>
                      <a:pt x="28" y="18"/>
                    </a:lnTo>
                    <a:lnTo>
                      <a:pt x="20" y="13"/>
                    </a:lnTo>
                    <a:lnTo>
                      <a:pt x="3" y="3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198"/>
              <p:cNvSpPr>
                <a:spLocks/>
              </p:cNvSpPr>
              <p:nvPr/>
            </p:nvSpPr>
            <p:spPr bwMode="auto">
              <a:xfrm>
                <a:off x="1019" y="2865"/>
                <a:ext cx="36" cy="34"/>
              </a:xfrm>
              <a:custGeom>
                <a:avLst/>
                <a:gdLst>
                  <a:gd name="T0" fmla="*/ 9 w 36"/>
                  <a:gd name="T1" fmla="*/ 0 h 34"/>
                  <a:gd name="T2" fmla="*/ 16 w 36"/>
                  <a:gd name="T3" fmla="*/ 7 h 34"/>
                  <a:gd name="T4" fmla="*/ 0 w 36"/>
                  <a:gd name="T5" fmla="*/ 30 h 34"/>
                  <a:gd name="T6" fmla="*/ 6 w 36"/>
                  <a:gd name="T7" fmla="*/ 34 h 34"/>
                  <a:gd name="T8" fmla="*/ 22 w 36"/>
                  <a:gd name="T9" fmla="*/ 11 h 34"/>
                  <a:gd name="T10" fmla="*/ 36 w 36"/>
                  <a:gd name="T11" fmla="*/ 19 h 34"/>
                  <a:gd name="T12" fmla="*/ 23 w 36"/>
                  <a:gd name="T13" fmla="*/ 10 h 34"/>
                  <a:gd name="T14" fmla="*/ 14 w 36"/>
                  <a:gd name="T15" fmla="*/ 4 h 34"/>
                  <a:gd name="T16" fmla="*/ 9 w 36"/>
                  <a:gd name="T17" fmla="*/ 0 h 34"/>
                  <a:gd name="T18" fmla="*/ 9 w 36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4"/>
                  <a:gd name="T32" fmla="*/ 36 w 3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4">
                    <a:moveTo>
                      <a:pt x="9" y="0"/>
                    </a:moveTo>
                    <a:lnTo>
                      <a:pt x="16" y="7"/>
                    </a:lnTo>
                    <a:lnTo>
                      <a:pt x="0" y="30"/>
                    </a:lnTo>
                    <a:lnTo>
                      <a:pt x="6" y="34"/>
                    </a:lnTo>
                    <a:lnTo>
                      <a:pt x="22" y="11"/>
                    </a:lnTo>
                    <a:lnTo>
                      <a:pt x="36" y="19"/>
                    </a:lnTo>
                    <a:lnTo>
                      <a:pt x="23" y="10"/>
                    </a:lnTo>
                    <a:lnTo>
                      <a:pt x="1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199"/>
              <p:cNvSpPr>
                <a:spLocks/>
              </p:cNvSpPr>
              <p:nvPr/>
            </p:nvSpPr>
            <p:spPr bwMode="auto">
              <a:xfrm>
                <a:off x="1057" y="2884"/>
                <a:ext cx="152" cy="50"/>
              </a:xfrm>
              <a:custGeom>
                <a:avLst/>
                <a:gdLst>
                  <a:gd name="T0" fmla="*/ 5 w 152"/>
                  <a:gd name="T1" fmla="*/ 4 h 50"/>
                  <a:gd name="T2" fmla="*/ 14 w 152"/>
                  <a:gd name="T3" fmla="*/ 8 h 50"/>
                  <a:gd name="T4" fmla="*/ 0 w 152"/>
                  <a:gd name="T5" fmla="*/ 34 h 50"/>
                  <a:gd name="T6" fmla="*/ 6 w 152"/>
                  <a:gd name="T7" fmla="*/ 37 h 50"/>
                  <a:gd name="T8" fmla="*/ 20 w 152"/>
                  <a:gd name="T9" fmla="*/ 9 h 50"/>
                  <a:gd name="T10" fmla="*/ 36 w 152"/>
                  <a:gd name="T11" fmla="*/ 15 h 50"/>
                  <a:gd name="T12" fmla="*/ 50 w 152"/>
                  <a:gd name="T13" fmla="*/ 20 h 50"/>
                  <a:gd name="T14" fmla="*/ 43 w 152"/>
                  <a:gd name="T15" fmla="*/ 48 h 50"/>
                  <a:gd name="T16" fmla="*/ 48 w 152"/>
                  <a:gd name="T17" fmla="*/ 49 h 50"/>
                  <a:gd name="T18" fmla="*/ 55 w 152"/>
                  <a:gd name="T19" fmla="*/ 20 h 50"/>
                  <a:gd name="T20" fmla="*/ 87 w 152"/>
                  <a:gd name="T21" fmla="*/ 22 h 50"/>
                  <a:gd name="T22" fmla="*/ 88 w 152"/>
                  <a:gd name="T23" fmla="*/ 50 h 50"/>
                  <a:gd name="T24" fmla="*/ 94 w 152"/>
                  <a:gd name="T25" fmla="*/ 50 h 50"/>
                  <a:gd name="T26" fmla="*/ 94 w 152"/>
                  <a:gd name="T27" fmla="*/ 20 h 50"/>
                  <a:gd name="T28" fmla="*/ 127 w 152"/>
                  <a:gd name="T29" fmla="*/ 17 h 50"/>
                  <a:gd name="T30" fmla="*/ 132 w 152"/>
                  <a:gd name="T31" fmla="*/ 40 h 50"/>
                  <a:gd name="T32" fmla="*/ 140 w 152"/>
                  <a:gd name="T33" fmla="*/ 38 h 50"/>
                  <a:gd name="T34" fmla="*/ 138 w 152"/>
                  <a:gd name="T35" fmla="*/ 14 h 50"/>
                  <a:gd name="T36" fmla="*/ 152 w 152"/>
                  <a:gd name="T37" fmla="*/ 11 h 50"/>
                  <a:gd name="T38" fmla="*/ 138 w 152"/>
                  <a:gd name="T39" fmla="*/ 13 h 50"/>
                  <a:gd name="T40" fmla="*/ 126 w 152"/>
                  <a:gd name="T41" fmla="*/ 15 h 50"/>
                  <a:gd name="T42" fmla="*/ 100 w 152"/>
                  <a:gd name="T43" fmla="*/ 17 h 50"/>
                  <a:gd name="T44" fmla="*/ 76 w 152"/>
                  <a:gd name="T45" fmla="*/ 18 h 50"/>
                  <a:gd name="T46" fmla="*/ 56 w 152"/>
                  <a:gd name="T47" fmla="*/ 16 h 50"/>
                  <a:gd name="T48" fmla="*/ 36 w 152"/>
                  <a:gd name="T49" fmla="*/ 12 h 50"/>
                  <a:gd name="T50" fmla="*/ 14 w 152"/>
                  <a:gd name="T51" fmla="*/ 6 h 50"/>
                  <a:gd name="T52" fmla="*/ 1 w 152"/>
                  <a:gd name="T53" fmla="*/ 0 h 50"/>
                  <a:gd name="T54" fmla="*/ 5 w 152"/>
                  <a:gd name="T55" fmla="*/ 4 h 50"/>
                  <a:gd name="T56" fmla="*/ 5 w 152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50"/>
                  <a:gd name="T89" fmla="*/ 152 w 152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50">
                    <a:moveTo>
                      <a:pt x="5" y="4"/>
                    </a:moveTo>
                    <a:lnTo>
                      <a:pt x="14" y="8"/>
                    </a:lnTo>
                    <a:lnTo>
                      <a:pt x="0" y="34"/>
                    </a:lnTo>
                    <a:lnTo>
                      <a:pt x="6" y="37"/>
                    </a:lnTo>
                    <a:lnTo>
                      <a:pt x="20" y="9"/>
                    </a:lnTo>
                    <a:lnTo>
                      <a:pt x="36" y="15"/>
                    </a:lnTo>
                    <a:lnTo>
                      <a:pt x="50" y="20"/>
                    </a:lnTo>
                    <a:lnTo>
                      <a:pt x="43" y="48"/>
                    </a:lnTo>
                    <a:lnTo>
                      <a:pt x="48" y="49"/>
                    </a:lnTo>
                    <a:lnTo>
                      <a:pt x="55" y="20"/>
                    </a:lnTo>
                    <a:lnTo>
                      <a:pt x="87" y="22"/>
                    </a:lnTo>
                    <a:lnTo>
                      <a:pt x="88" y="50"/>
                    </a:lnTo>
                    <a:lnTo>
                      <a:pt x="94" y="50"/>
                    </a:lnTo>
                    <a:lnTo>
                      <a:pt x="94" y="20"/>
                    </a:lnTo>
                    <a:lnTo>
                      <a:pt x="127" y="17"/>
                    </a:lnTo>
                    <a:lnTo>
                      <a:pt x="132" y="40"/>
                    </a:lnTo>
                    <a:lnTo>
                      <a:pt x="140" y="38"/>
                    </a:lnTo>
                    <a:lnTo>
                      <a:pt x="138" y="14"/>
                    </a:lnTo>
                    <a:lnTo>
                      <a:pt x="152" y="11"/>
                    </a:lnTo>
                    <a:lnTo>
                      <a:pt x="138" y="13"/>
                    </a:lnTo>
                    <a:lnTo>
                      <a:pt x="126" y="15"/>
                    </a:lnTo>
                    <a:lnTo>
                      <a:pt x="100" y="17"/>
                    </a:lnTo>
                    <a:lnTo>
                      <a:pt x="76" y="18"/>
                    </a:lnTo>
                    <a:lnTo>
                      <a:pt x="56" y="16"/>
                    </a:lnTo>
                    <a:lnTo>
                      <a:pt x="36" y="12"/>
                    </a:lnTo>
                    <a:lnTo>
                      <a:pt x="14" y="6"/>
                    </a:lnTo>
                    <a:lnTo>
                      <a:pt x="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200"/>
              <p:cNvSpPr>
                <a:spLocks/>
              </p:cNvSpPr>
              <p:nvPr/>
            </p:nvSpPr>
            <p:spPr bwMode="auto">
              <a:xfrm>
                <a:off x="1220" y="2888"/>
                <a:ext cx="22" cy="20"/>
              </a:xfrm>
              <a:custGeom>
                <a:avLst/>
                <a:gdLst>
                  <a:gd name="T0" fmla="*/ 0 w 22"/>
                  <a:gd name="T1" fmla="*/ 4 h 20"/>
                  <a:gd name="T2" fmla="*/ 11 w 22"/>
                  <a:gd name="T3" fmla="*/ 2 h 20"/>
                  <a:gd name="T4" fmla="*/ 17 w 22"/>
                  <a:gd name="T5" fmla="*/ 0 h 20"/>
                  <a:gd name="T6" fmla="*/ 22 w 22"/>
                  <a:gd name="T7" fmla="*/ 15 h 20"/>
                  <a:gd name="T8" fmla="*/ 13 w 22"/>
                  <a:gd name="T9" fmla="*/ 20 h 20"/>
                  <a:gd name="T10" fmla="*/ 7 w 22"/>
                  <a:gd name="T11" fmla="*/ 4 h 20"/>
                  <a:gd name="T12" fmla="*/ 0 w 22"/>
                  <a:gd name="T13" fmla="*/ 4 h 20"/>
                  <a:gd name="T14" fmla="*/ 0 w 22"/>
                  <a:gd name="T15" fmla="*/ 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0"/>
                  <a:gd name="T26" fmla="*/ 22 w 2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0">
                    <a:moveTo>
                      <a:pt x="0" y="4"/>
                    </a:moveTo>
                    <a:lnTo>
                      <a:pt x="11" y="2"/>
                    </a:lnTo>
                    <a:lnTo>
                      <a:pt x="17" y="0"/>
                    </a:lnTo>
                    <a:lnTo>
                      <a:pt x="22" y="15"/>
                    </a:lnTo>
                    <a:lnTo>
                      <a:pt x="13" y="20"/>
                    </a:lnTo>
                    <a:lnTo>
                      <a:pt x="7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201"/>
              <p:cNvSpPr>
                <a:spLocks/>
              </p:cNvSpPr>
              <p:nvPr/>
            </p:nvSpPr>
            <p:spPr bwMode="auto">
              <a:xfrm>
                <a:off x="1265" y="2864"/>
                <a:ext cx="24" cy="19"/>
              </a:xfrm>
              <a:custGeom>
                <a:avLst/>
                <a:gdLst>
                  <a:gd name="T0" fmla="*/ 0 w 24"/>
                  <a:gd name="T1" fmla="*/ 13 h 19"/>
                  <a:gd name="T2" fmla="*/ 5 w 24"/>
                  <a:gd name="T3" fmla="*/ 19 h 19"/>
                  <a:gd name="T4" fmla="*/ 16 w 24"/>
                  <a:gd name="T5" fmla="*/ 9 h 19"/>
                  <a:gd name="T6" fmla="*/ 24 w 24"/>
                  <a:gd name="T7" fmla="*/ 0 h 19"/>
                  <a:gd name="T8" fmla="*/ 12 w 24"/>
                  <a:gd name="T9" fmla="*/ 8 h 19"/>
                  <a:gd name="T10" fmla="*/ 0 w 24"/>
                  <a:gd name="T11" fmla="*/ 13 h 19"/>
                  <a:gd name="T12" fmla="*/ 0 w 24"/>
                  <a:gd name="T13" fmla="*/ 1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9"/>
                  <a:gd name="T23" fmla="*/ 24 w 2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9">
                    <a:moveTo>
                      <a:pt x="0" y="13"/>
                    </a:moveTo>
                    <a:lnTo>
                      <a:pt x="5" y="19"/>
                    </a:lnTo>
                    <a:lnTo>
                      <a:pt x="16" y="9"/>
                    </a:lnTo>
                    <a:lnTo>
                      <a:pt x="24" y="0"/>
                    </a:lnTo>
                    <a:lnTo>
                      <a:pt x="12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202"/>
              <p:cNvSpPr>
                <a:spLocks/>
              </p:cNvSpPr>
              <p:nvPr/>
            </p:nvSpPr>
            <p:spPr bwMode="auto">
              <a:xfrm>
                <a:off x="1196" y="2758"/>
                <a:ext cx="48" cy="45"/>
              </a:xfrm>
              <a:custGeom>
                <a:avLst/>
                <a:gdLst>
                  <a:gd name="T0" fmla="*/ 1 w 48"/>
                  <a:gd name="T1" fmla="*/ 14 h 45"/>
                  <a:gd name="T2" fmla="*/ 1 w 48"/>
                  <a:gd name="T3" fmla="*/ 27 h 45"/>
                  <a:gd name="T4" fmla="*/ 0 w 48"/>
                  <a:gd name="T5" fmla="*/ 45 h 45"/>
                  <a:gd name="T6" fmla="*/ 14 w 48"/>
                  <a:gd name="T7" fmla="*/ 40 h 45"/>
                  <a:gd name="T8" fmla="*/ 27 w 48"/>
                  <a:gd name="T9" fmla="*/ 33 h 45"/>
                  <a:gd name="T10" fmla="*/ 37 w 48"/>
                  <a:gd name="T11" fmla="*/ 19 h 45"/>
                  <a:gd name="T12" fmla="*/ 48 w 48"/>
                  <a:gd name="T13" fmla="*/ 0 h 45"/>
                  <a:gd name="T14" fmla="*/ 35 w 48"/>
                  <a:gd name="T15" fmla="*/ 9 h 45"/>
                  <a:gd name="T16" fmla="*/ 15 w 48"/>
                  <a:gd name="T17" fmla="*/ 14 h 45"/>
                  <a:gd name="T18" fmla="*/ 1 w 48"/>
                  <a:gd name="T19" fmla="*/ 14 h 45"/>
                  <a:gd name="T20" fmla="*/ 1 w 48"/>
                  <a:gd name="T21" fmla="*/ 14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5"/>
                  <a:gd name="T35" fmla="*/ 48 w 4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5">
                    <a:moveTo>
                      <a:pt x="1" y="14"/>
                    </a:moveTo>
                    <a:lnTo>
                      <a:pt x="1" y="27"/>
                    </a:lnTo>
                    <a:lnTo>
                      <a:pt x="0" y="45"/>
                    </a:lnTo>
                    <a:lnTo>
                      <a:pt x="14" y="40"/>
                    </a:lnTo>
                    <a:lnTo>
                      <a:pt x="27" y="33"/>
                    </a:lnTo>
                    <a:lnTo>
                      <a:pt x="37" y="19"/>
                    </a:lnTo>
                    <a:lnTo>
                      <a:pt x="48" y="0"/>
                    </a:lnTo>
                    <a:lnTo>
                      <a:pt x="35" y="9"/>
                    </a:lnTo>
                    <a:lnTo>
                      <a:pt x="15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203"/>
              <p:cNvSpPr>
                <a:spLocks/>
              </p:cNvSpPr>
              <p:nvPr/>
            </p:nvSpPr>
            <p:spPr bwMode="auto">
              <a:xfrm>
                <a:off x="1035" y="2714"/>
                <a:ext cx="16" cy="30"/>
              </a:xfrm>
              <a:custGeom>
                <a:avLst/>
                <a:gdLst>
                  <a:gd name="T0" fmla="*/ 0 w 16"/>
                  <a:gd name="T1" fmla="*/ 12 h 30"/>
                  <a:gd name="T2" fmla="*/ 13 w 16"/>
                  <a:gd name="T3" fmla="*/ 0 h 30"/>
                  <a:gd name="T4" fmla="*/ 14 w 16"/>
                  <a:gd name="T5" fmla="*/ 10 h 30"/>
                  <a:gd name="T6" fmla="*/ 15 w 16"/>
                  <a:gd name="T7" fmla="*/ 22 h 30"/>
                  <a:gd name="T8" fmla="*/ 16 w 16"/>
                  <a:gd name="T9" fmla="*/ 30 h 30"/>
                  <a:gd name="T10" fmla="*/ 13 w 16"/>
                  <a:gd name="T11" fmla="*/ 18 h 30"/>
                  <a:gd name="T12" fmla="*/ 9 w 16"/>
                  <a:gd name="T13" fmla="*/ 7 h 30"/>
                  <a:gd name="T14" fmla="*/ 0 w 16"/>
                  <a:gd name="T15" fmla="*/ 12 h 30"/>
                  <a:gd name="T16" fmla="*/ 0 w 16"/>
                  <a:gd name="T17" fmla="*/ 1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0"/>
                  <a:gd name="T29" fmla="*/ 16 w 1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0">
                    <a:moveTo>
                      <a:pt x="0" y="12"/>
                    </a:moveTo>
                    <a:lnTo>
                      <a:pt x="13" y="0"/>
                    </a:lnTo>
                    <a:lnTo>
                      <a:pt x="14" y="10"/>
                    </a:lnTo>
                    <a:lnTo>
                      <a:pt x="15" y="22"/>
                    </a:lnTo>
                    <a:lnTo>
                      <a:pt x="16" y="30"/>
                    </a:lnTo>
                    <a:lnTo>
                      <a:pt x="13" y="18"/>
                    </a:lnTo>
                    <a:lnTo>
                      <a:pt x="9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204"/>
              <p:cNvSpPr>
                <a:spLocks/>
              </p:cNvSpPr>
              <p:nvPr/>
            </p:nvSpPr>
            <p:spPr bwMode="auto">
              <a:xfrm>
                <a:off x="1032" y="2749"/>
                <a:ext cx="26" cy="18"/>
              </a:xfrm>
              <a:custGeom>
                <a:avLst/>
                <a:gdLst>
                  <a:gd name="T0" fmla="*/ 0 w 26"/>
                  <a:gd name="T1" fmla="*/ 16 h 18"/>
                  <a:gd name="T2" fmla="*/ 21 w 26"/>
                  <a:gd name="T3" fmla="*/ 0 h 18"/>
                  <a:gd name="T4" fmla="*/ 23 w 26"/>
                  <a:gd name="T5" fmla="*/ 8 h 18"/>
                  <a:gd name="T6" fmla="*/ 26 w 26"/>
                  <a:gd name="T7" fmla="*/ 16 h 18"/>
                  <a:gd name="T8" fmla="*/ 21 w 26"/>
                  <a:gd name="T9" fmla="*/ 5 h 18"/>
                  <a:gd name="T10" fmla="*/ 0 w 26"/>
                  <a:gd name="T11" fmla="*/ 18 h 18"/>
                  <a:gd name="T12" fmla="*/ 0 w 26"/>
                  <a:gd name="T13" fmla="*/ 16 h 18"/>
                  <a:gd name="T14" fmla="*/ 0 w 26"/>
                  <a:gd name="T15" fmla="*/ 1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8"/>
                  <a:gd name="T26" fmla="*/ 26 w 2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8">
                    <a:moveTo>
                      <a:pt x="0" y="16"/>
                    </a:moveTo>
                    <a:lnTo>
                      <a:pt x="21" y="0"/>
                    </a:lnTo>
                    <a:lnTo>
                      <a:pt x="23" y="8"/>
                    </a:lnTo>
                    <a:lnTo>
                      <a:pt x="26" y="16"/>
                    </a:lnTo>
                    <a:lnTo>
                      <a:pt x="21" y="5"/>
                    </a:lnTo>
                    <a:lnTo>
                      <a:pt x="0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205"/>
              <p:cNvSpPr>
                <a:spLocks/>
              </p:cNvSpPr>
              <p:nvPr/>
            </p:nvSpPr>
            <p:spPr bwMode="auto">
              <a:xfrm>
                <a:off x="1047" y="2768"/>
                <a:ext cx="244" cy="92"/>
              </a:xfrm>
              <a:custGeom>
                <a:avLst/>
                <a:gdLst>
                  <a:gd name="T0" fmla="*/ 16 w 244"/>
                  <a:gd name="T1" fmla="*/ 11 h 92"/>
                  <a:gd name="T2" fmla="*/ 22 w 244"/>
                  <a:gd name="T3" fmla="*/ 19 h 92"/>
                  <a:gd name="T4" fmla="*/ 28 w 244"/>
                  <a:gd name="T5" fmla="*/ 28 h 92"/>
                  <a:gd name="T6" fmla="*/ 36 w 244"/>
                  <a:gd name="T7" fmla="*/ 39 h 92"/>
                  <a:gd name="T8" fmla="*/ 46 w 244"/>
                  <a:gd name="T9" fmla="*/ 47 h 92"/>
                  <a:gd name="T10" fmla="*/ 68 w 244"/>
                  <a:gd name="T11" fmla="*/ 60 h 92"/>
                  <a:gd name="T12" fmla="*/ 89 w 244"/>
                  <a:gd name="T13" fmla="*/ 66 h 92"/>
                  <a:gd name="T14" fmla="*/ 113 w 244"/>
                  <a:gd name="T15" fmla="*/ 69 h 92"/>
                  <a:gd name="T16" fmla="*/ 136 w 244"/>
                  <a:gd name="T17" fmla="*/ 70 h 92"/>
                  <a:gd name="T18" fmla="*/ 162 w 244"/>
                  <a:gd name="T19" fmla="*/ 68 h 92"/>
                  <a:gd name="T20" fmla="*/ 184 w 244"/>
                  <a:gd name="T21" fmla="*/ 63 h 92"/>
                  <a:gd name="T22" fmla="*/ 204 w 244"/>
                  <a:gd name="T23" fmla="*/ 56 h 92"/>
                  <a:gd name="T24" fmla="*/ 221 w 244"/>
                  <a:gd name="T25" fmla="*/ 46 h 92"/>
                  <a:gd name="T26" fmla="*/ 234 w 244"/>
                  <a:gd name="T27" fmla="*/ 33 h 92"/>
                  <a:gd name="T28" fmla="*/ 244 w 244"/>
                  <a:gd name="T29" fmla="*/ 20 h 92"/>
                  <a:gd name="T30" fmla="*/ 243 w 244"/>
                  <a:gd name="T31" fmla="*/ 30 h 92"/>
                  <a:gd name="T32" fmla="*/ 241 w 244"/>
                  <a:gd name="T33" fmla="*/ 41 h 92"/>
                  <a:gd name="T34" fmla="*/ 235 w 244"/>
                  <a:gd name="T35" fmla="*/ 53 h 92"/>
                  <a:gd name="T36" fmla="*/ 224 w 244"/>
                  <a:gd name="T37" fmla="*/ 66 h 92"/>
                  <a:gd name="T38" fmla="*/ 210 w 244"/>
                  <a:gd name="T39" fmla="*/ 75 h 92"/>
                  <a:gd name="T40" fmla="*/ 198 w 244"/>
                  <a:gd name="T41" fmla="*/ 81 h 92"/>
                  <a:gd name="T42" fmla="*/ 184 w 244"/>
                  <a:gd name="T43" fmla="*/ 86 h 92"/>
                  <a:gd name="T44" fmla="*/ 169 w 244"/>
                  <a:gd name="T45" fmla="*/ 90 h 92"/>
                  <a:gd name="T46" fmla="*/ 165 w 244"/>
                  <a:gd name="T47" fmla="*/ 78 h 92"/>
                  <a:gd name="T48" fmla="*/ 139 w 244"/>
                  <a:gd name="T49" fmla="*/ 80 h 92"/>
                  <a:gd name="T50" fmla="*/ 135 w 244"/>
                  <a:gd name="T51" fmla="*/ 92 h 92"/>
                  <a:gd name="T52" fmla="*/ 133 w 244"/>
                  <a:gd name="T53" fmla="*/ 92 h 92"/>
                  <a:gd name="T54" fmla="*/ 133 w 244"/>
                  <a:gd name="T55" fmla="*/ 79 h 92"/>
                  <a:gd name="T56" fmla="*/ 103 w 244"/>
                  <a:gd name="T57" fmla="*/ 78 h 92"/>
                  <a:gd name="T58" fmla="*/ 97 w 244"/>
                  <a:gd name="T59" fmla="*/ 91 h 92"/>
                  <a:gd name="T60" fmla="*/ 95 w 244"/>
                  <a:gd name="T61" fmla="*/ 91 h 92"/>
                  <a:gd name="T62" fmla="*/ 97 w 244"/>
                  <a:gd name="T63" fmla="*/ 77 h 92"/>
                  <a:gd name="T64" fmla="*/ 69 w 244"/>
                  <a:gd name="T65" fmla="*/ 67 h 92"/>
                  <a:gd name="T66" fmla="*/ 56 w 244"/>
                  <a:gd name="T67" fmla="*/ 85 h 92"/>
                  <a:gd name="T68" fmla="*/ 65 w 244"/>
                  <a:gd name="T69" fmla="*/ 66 h 92"/>
                  <a:gd name="T70" fmla="*/ 38 w 244"/>
                  <a:gd name="T71" fmla="*/ 47 h 92"/>
                  <a:gd name="T72" fmla="*/ 17 w 244"/>
                  <a:gd name="T73" fmla="*/ 67 h 92"/>
                  <a:gd name="T74" fmla="*/ 35 w 244"/>
                  <a:gd name="T75" fmla="*/ 44 h 92"/>
                  <a:gd name="T76" fmla="*/ 28 w 244"/>
                  <a:gd name="T77" fmla="*/ 33 h 92"/>
                  <a:gd name="T78" fmla="*/ 18 w 244"/>
                  <a:gd name="T79" fmla="*/ 19 h 92"/>
                  <a:gd name="T80" fmla="*/ 0 w 244"/>
                  <a:gd name="T81" fmla="*/ 33 h 92"/>
                  <a:gd name="T82" fmla="*/ 16 w 244"/>
                  <a:gd name="T83" fmla="*/ 15 h 92"/>
                  <a:gd name="T84" fmla="*/ 13 w 244"/>
                  <a:gd name="T85" fmla="*/ 4 h 92"/>
                  <a:gd name="T86" fmla="*/ 12 w 244"/>
                  <a:gd name="T87" fmla="*/ 0 h 92"/>
                  <a:gd name="T88" fmla="*/ 15 w 244"/>
                  <a:gd name="T89" fmla="*/ 6 h 92"/>
                  <a:gd name="T90" fmla="*/ 16 w 244"/>
                  <a:gd name="T91" fmla="*/ 11 h 92"/>
                  <a:gd name="T92" fmla="*/ 16 w 244"/>
                  <a:gd name="T93" fmla="*/ 11 h 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4"/>
                  <a:gd name="T142" fmla="*/ 0 h 92"/>
                  <a:gd name="T143" fmla="*/ 244 w 244"/>
                  <a:gd name="T144" fmla="*/ 92 h 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4" h="92">
                    <a:moveTo>
                      <a:pt x="16" y="11"/>
                    </a:moveTo>
                    <a:lnTo>
                      <a:pt x="22" y="19"/>
                    </a:lnTo>
                    <a:lnTo>
                      <a:pt x="28" y="28"/>
                    </a:lnTo>
                    <a:lnTo>
                      <a:pt x="36" y="39"/>
                    </a:lnTo>
                    <a:lnTo>
                      <a:pt x="46" y="47"/>
                    </a:lnTo>
                    <a:lnTo>
                      <a:pt x="68" y="60"/>
                    </a:lnTo>
                    <a:lnTo>
                      <a:pt x="89" y="66"/>
                    </a:lnTo>
                    <a:lnTo>
                      <a:pt x="113" y="69"/>
                    </a:lnTo>
                    <a:lnTo>
                      <a:pt x="136" y="70"/>
                    </a:lnTo>
                    <a:lnTo>
                      <a:pt x="162" y="68"/>
                    </a:lnTo>
                    <a:lnTo>
                      <a:pt x="184" y="63"/>
                    </a:lnTo>
                    <a:lnTo>
                      <a:pt x="204" y="56"/>
                    </a:lnTo>
                    <a:lnTo>
                      <a:pt x="221" y="46"/>
                    </a:lnTo>
                    <a:lnTo>
                      <a:pt x="234" y="33"/>
                    </a:lnTo>
                    <a:lnTo>
                      <a:pt x="244" y="20"/>
                    </a:lnTo>
                    <a:lnTo>
                      <a:pt x="243" y="30"/>
                    </a:lnTo>
                    <a:lnTo>
                      <a:pt x="241" y="41"/>
                    </a:lnTo>
                    <a:lnTo>
                      <a:pt x="235" y="53"/>
                    </a:lnTo>
                    <a:lnTo>
                      <a:pt x="224" y="66"/>
                    </a:lnTo>
                    <a:lnTo>
                      <a:pt x="210" y="75"/>
                    </a:lnTo>
                    <a:lnTo>
                      <a:pt x="198" y="81"/>
                    </a:lnTo>
                    <a:lnTo>
                      <a:pt x="184" y="86"/>
                    </a:lnTo>
                    <a:lnTo>
                      <a:pt x="169" y="90"/>
                    </a:lnTo>
                    <a:lnTo>
                      <a:pt x="165" y="78"/>
                    </a:lnTo>
                    <a:lnTo>
                      <a:pt x="139" y="80"/>
                    </a:lnTo>
                    <a:lnTo>
                      <a:pt x="135" y="92"/>
                    </a:lnTo>
                    <a:lnTo>
                      <a:pt x="133" y="92"/>
                    </a:lnTo>
                    <a:lnTo>
                      <a:pt x="133" y="79"/>
                    </a:lnTo>
                    <a:lnTo>
                      <a:pt x="103" y="78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7" y="77"/>
                    </a:lnTo>
                    <a:lnTo>
                      <a:pt x="69" y="67"/>
                    </a:lnTo>
                    <a:lnTo>
                      <a:pt x="56" y="85"/>
                    </a:lnTo>
                    <a:lnTo>
                      <a:pt x="65" y="66"/>
                    </a:lnTo>
                    <a:lnTo>
                      <a:pt x="38" y="47"/>
                    </a:lnTo>
                    <a:lnTo>
                      <a:pt x="17" y="67"/>
                    </a:lnTo>
                    <a:lnTo>
                      <a:pt x="35" y="44"/>
                    </a:lnTo>
                    <a:lnTo>
                      <a:pt x="28" y="33"/>
                    </a:lnTo>
                    <a:lnTo>
                      <a:pt x="18" y="19"/>
                    </a:lnTo>
                    <a:lnTo>
                      <a:pt x="0" y="33"/>
                    </a:lnTo>
                    <a:lnTo>
                      <a:pt x="16" y="15"/>
                    </a:lnTo>
                    <a:lnTo>
                      <a:pt x="13" y="4"/>
                    </a:lnTo>
                    <a:lnTo>
                      <a:pt x="12" y="0"/>
                    </a:lnTo>
                    <a:lnTo>
                      <a:pt x="15" y="6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206"/>
              <p:cNvSpPr>
                <a:spLocks/>
              </p:cNvSpPr>
              <p:nvPr/>
            </p:nvSpPr>
            <p:spPr bwMode="auto">
              <a:xfrm>
                <a:off x="1010" y="2583"/>
                <a:ext cx="162" cy="69"/>
              </a:xfrm>
              <a:custGeom>
                <a:avLst/>
                <a:gdLst>
                  <a:gd name="T0" fmla="*/ 0 w 162"/>
                  <a:gd name="T1" fmla="*/ 69 h 69"/>
                  <a:gd name="T2" fmla="*/ 14 w 162"/>
                  <a:gd name="T3" fmla="*/ 48 h 69"/>
                  <a:gd name="T4" fmla="*/ 32 w 162"/>
                  <a:gd name="T5" fmla="*/ 29 h 69"/>
                  <a:gd name="T6" fmla="*/ 58 w 162"/>
                  <a:gd name="T7" fmla="*/ 13 h 69"/>
                  <a:gd name="T8" fmla="*/ 87 w 162"/>
                  <a:gd name="T9" fmla="*/ 3 h 69"/>
                  <a:gd name="T10" fmla="*/ 111 w 162"/>
                  <a:gd name="T11" fmla="*/ 0 h 69"/>
                  <a:gd name="T12" fmla="*/ 140 w 162"/>
                  <a:gd name="T13" fmla="*/ 1 h 69"/>
                  <a:gd name="T14" fmla="*/ 162 w 162"/>
                  <a:gd name="T15" fmla="*/ 5 h 69"/>
                  <a:gd name="T16" fmla="*/ 132 w 162"/>
                  <a:gd name="T17" fmla="*/ 4 h 69"/>
                  <a:gd name="T18" fmla="*/ 105 w 162"/>
                  <a:gd name="T19" fmla="*/ 7 h 69"/>
                  <a:gd name="T20" fmla="*/ 75 w 162"/>
                  <a:gd name="T21" fmla="*/ 14 h 69"/>
                  <a:gd name="T22" fmla="*/ 49 w 162"/>
                  <a:gd name="T23" fmla="*/ 28 h 69"/>
                  <a:gd name="T24" fmla="*/ 28 w 162"/>
                  <a:gd name="T25" fmla="*/ 44 h 69"/>
                  <a:gd name="T26" fmla="*/ 15 w 162"/>
                  <a:gd name="T27" fmla="*/ 61 h 69"/>
                  <a:gd name="T28" fmla="*/ 0 w 162"/>
                  <a:gd name="T29" fmla="*/ 69 h 69"/>
                  <a:gd name="T30" fmla="*/ 0 w 162"/>
                  <a:gd name="T31" fmla="*/ 69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9"/>
                  <a:gd name="T50" fmla="*/ 162 w 162"/>
                  <a:gd name="T51" fmla="*/ 69 h 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9">
                    <a:moveTo>
                      <a:pt x="0" y="69"/>
                    </a:moveTo>
                    <a:lnTo>
                      <a:pt x="14" y="48"/>
                    </a:lnTo>
                    <a:lnTo>
                      <a:pt x="32" y="29"/>
                    </a:lnTo>
                    <a:lnTo>
                      <a:pt x="58" y="13"/>
                    </a:lnTo>
                    <a:lnTo>
                      <a:pt x="87" y="3"/>
                    </a:lnTo>
                    <a:lnTo>
                      <a:pt x="111" y="0"/>
                    </a:lnTo>
                    <a:lnTo>
                      <a:pt x="140" y="1"/>
                    </a:lnTo>
                    <a:lnTo>
                      <a:pt x="162" y="5"/>
                    </a:lnTo>
                    <a:lnTo>
                      <a:pt x="132" y="4"/>
                    </a:lnTo>
                    <a:lnTo>
                      <a:pt x="105" y="7"/>
                    </a:lnTo>
                    <a:lnTo>
                      <a:pt x="75" y="14"/>
                    </a:lnTo>
                    <a:lnTo>
                      <a:pt x="49" y="28"/>
                    </a:lnTo>
                    <a:lnTo>
                      <a:pt x="28" y="44"/>
                    </a:lnTo>
                    <a:lnTo>
                      <a:pt x="15" y="6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207"/>
              <p:cNvSpPr>
                <a:spLocks/>
              </p:cNvSpPr>
              <p:nvPr/>
            </p:nvSpPr>
            <p:spPr bwMode="auto">
              <a:xfrm>
                <a:off x="1108" y="2651"/>
                <a:ext cx="64" cy="13"/>
              </a:xfrm>
              <a:custGeom>
                <a:avLst/>
                <a:gdLst>
                  <a:gd name="T0" fmla="*/ 4 w 64"/>
                  <a:gd name="T1" fmla="*/ 11 h 13"/>
                  <a:gd name="T2" fmla="*/ 17 w 64"/>
                  <a:gd name="T3" fmla="*/ 6 h 13"/>
                  <a:gd name="T4" fmla="*/ 34 w 64"/>
                  <a:gd name="T5" fmla="*/ 2 h 13"/>
                  <a:gd name="T6" fmla="*/ 50 w 64"/>
                  <a:gd name="T7" fmla="*/ 0 h 13"/>
                  <a:gd name="T8" fmla="*/ 64 w 64"/>
                  <a:gd name="T9" fmla="*/ 0 h 13"/>
                  <a:gd name="T10" fmla="*/ 40 w 64"/>
                  <a:gd name="T11" fmla="*/ 3 h 13"/>
                  <a:gd name="T12" fmla="*/ 22 w 64"/>
                  <a:gd name="T13" fmla="*/ 6 h 13"/>
                  <a:gd name="T14" fmla="*/ 10 w 64"/>
                  <a:gd name="T15" fmla="*/ 10 h 13"/>
                  <a:gd name="T16" fmla="*/ 0 w 64"/>
                  <a:gd name="T17" fmla="*/ 13 h 13"/>
                  <a:gd name="T18" fmla="*/ 4 w 64"/>
                  <a:gd name="T19" fmla="*/ 11 h 13"/>
                  <a:gd name="T20" fmla="*/ 4 w 64"/>
                  <a:gd name="T21" fmla="*/ 1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3"/>
                  <a:gd name="T35" fmla="*/ 64 w 64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3">
                    <a:moveTo>
                      <a:pt x="4" y="11"/>
                    </a:moveTo>
                    <a:lnTo>
                      <a:pt x="17" y="6"/>
                    </a:lnTo>
                    <a:lnTo>
                      <a:pt x="34" y="2"/>
                    </a:lnTo>
                    <a:lnTo>
                      <a:pt x="50" y="0"/>
                    </a:lnTo>
                    <a:lnTo>
                      <a:pt x="64" y="0"/>
                    </a:lnTo>
                    <a:lnTo>
                      <a:pt x="40" y="3"/>
                    </a:lnTo>
                    <a:lnTo>
                      <a:pt x="22" y="6"/>
                    </a:lnTo>
                    <a:lnTo>
                      <a:pt x="10" y="10"/>
                    </a:lnTo>
                    <a:lnTo>
                      <a:pt x="0" y="1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Freeform 209"/>
            <p:cNvSpPr>
              <a:spLocks/>
            </p:cNvSpPr>
            <p:nvPr/>
          </p:nvSpPr>
          <p:spPr bwMode="auto">
            <a:xfrm rot="-333198">
              <a:off x="367" y="2804"/>
              <a:ext cx="20" cy="12"/>
            </a:xfrm>
            <a:custGeom>
              <a:avLst/>
              <a:gdLst>
                <a:gd name="T0" fmla="*/ 0 w 20"/>
                <a:gd name="T1" fmla="*/ 10 h 12"/>
                <a:gd name="T2" fmla="*/ 20 w 20"/>
                <a:gd name="T3" fmla="*/ 0 h 12"/>
                <a:gd name="T4" fmla="*/ 2 w 20"/>
                <a:gd name="T5" fmla="*/ 12 h 12"/>
                <a:gd name="T6" fmla="*/ 0 w 20"/>
                <a:gd name="T7" fmla="*/ 10 h 12"/>
                <a:gd name="T8" fmla="*/ 0 w 20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2"/>
                <a:gd name="T17" fmla="*/ 20 w 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2">
                  <a:moveTo>
                    <a:pt x="0" y="10"/>
                  </a:moveTo>
                  <a:lnTo>
                    <a:pt x="20" y="0"/>
                  </a:lnTo>
                  <a:lnTo>
                    <a:pt x="2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10"/>
            <p:cNvSpPr>
              <a:spLocks/>
            </p:cNvSpPr>
            <p:nvPr/>
          </p:nvSpPr>
          <p:spPr bwMode="auto">
            <a:xfrm rot="-333198">
              <a:off x="982" y="2515"/>
              <a:ext cx="59" cy="11"/>
            </a:xfrm>
            <a:custGeom>
              <a:avLst/>
              <a:gdLst>
                <a:gd name="T0" fmla="*/ 0 w 59"/>
                <a:gd name="T1" fmla="*/ 11 h 11"/>
                <a:gd name="T2" fmla="*/ 28 w 59"/>
                <a:gd name="T3" fmla="*/ 5 h 11"/>
                <a:gd name="T4" fmla="*/ 59 w 59"/>
                <a:gd name="T5" fmla="*/ 0 h 11"/>
                <a:gd name="T6" fmla="*/ 38 w 59"/>
                <a:gd name="T7" fmla="*/ 7 h 11"/>
                <a:gd name="T8" fmla="*/ 28 w 59"/>
                <a:gd name="T9" fmla="*/ 11 h 11"/>
                <a:gd name="T10" fmla="*/ 27 w 59"/>
                <a:gd name="T11" fmla="*/ 7 h 11"/>
                <a:gd name="T12" fmla="*/ 0 w 59"/>
                <a:gd name="T13" fmla="*/ 11 h 11"/>
                <a:gd name="T14" fmla="*/ 0 w 59"/>
                <a:gd name="T15" fmla="*/ 1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1"/>
                <a:gd name="T26" fmla="*/ 59 w 59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1">
                  <a:moveTo>
                    <a:pt x="0" y="11"/>
                  </a:moveTo>
                  <a:lnTo>
                    <a:pt x="28" y="5"/>
                  </a:lnTo>
                  <a:lnTo>
                    <a:pt x="59" y="0"/>
                  </a:lnTo>
                  <a:lnTo>
                    <a:pt x="38" y="7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11"/>
            <p:cNvSpPr>
              <a:spLocks/>
            </p:cNvSpPr>
            <p:nvPr/>
          </p:nvSpPr>
          <p:spPr bwMode="auto">
            <a:xfrm rot="-333198">
              <a:off x="578" y="2888"/>
              <a:ext cx="279" cy="61"/>
            </a:xfrm>
            <a:custGeom>
              <a:avLst/>
              <a:gdLst>
                <a:gd name="T0" fmla="*/ 4 w 279"/>
                <a:gd name="T1" fmla="*/ 0 h 61"/>
                <a:gd name="T2" fmla="*/ 54 w 279"/>
                <a:gd name="T3" fmla="*/ 13 h 61"/>
                <a:gd name="T4" fmla="*/ 168 w 279"/>
                <a:gd name="T5" fmla="*/ 37 h 61"/>
                <a:gd name="T6" fmla="*/ 279 w 279"/>
                <a:gd name="T7" fmla="*/ 61 h 61"/>
                <a:gd name="T8" fmla="*/ 183 w 279"/>
                <a:gd name="T9" fmla="*/ 50 h 61"/>
                <a:gd name="T10" fmla="*/ 0 w 279"/>
                <a:gd name="T11" fmla="*/ 11 h 61"/>
                <a:gd name="T12" fmla="*/ 4 w 279"/>
                <a:gd name="T13" fmla="*/ 0 h 61"/>
                <a:gd name="T14" fmla="*/ 4 w 279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9"/>
                <a:gd name="T25" fmla="*/ 0 h 61"/>
                <a:gd name="T26" fmla="*/ 279 w 279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9" h="61">
                  <a:moveTo>
                    <a:pt x="4" y="0"/>
                  </a:moveTo>
                  <a:lnTo>
                    <a:pt x="54" y="13"/>
                  </a:lnTo>
                  <a:lnTo>
                    <a:pt x="168" y="37"/>
                  </a:lnTo>
                  <a:lnTo>
                    <a:pt x="279" y="61"/>
                  </a:lnTo>
                  <a:lnTo>
                    <a:pt x="183" y="50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 rot="-333198">
              <a:off x="531" y="2883"/>
              <a:ext cx="56" cy="46"/>
            </a:xfrm>
            <a:custGeom>
              <a:avLst/>
              <a:gdLst>
                <a:gd name="T0" fmla="*/ 3 w 56"/>
                <a:gd name="T1" fmla="*/ 0 h 46"/>
                <a:gd name="T2" fmla="*/ 3 w 56"/>
                <a:gd name="T3" fmla="*/ 0 h 46"/>
                <a:gd name="T4" fmla="*/ 3 w 56"/>
                <a:gd name="T5" fmla="*/ 1 h 46"/>
                <a:gd name="T6" fmla="*/ 2 w 56"/>
                <a:gd name="T7" fmla="*/ 3 h 46"/>
                <a:gd name="T8" fmla="*/ 2 w 56"/>
                <a:gd name="T9" fmla="*/ 5 h 46"/>
                <a:gd name="T10" fmla="*/ 1 w 56"/>
                <a:gd name="T11" fmla="*/ 7 h 46"/>
                <a:gd name="T12" fmla="*/ 0 w 56"/>
                <a:gd name="T13" fmla="*/ 12 h 46"/>
                <a:gd name="T14" fmla="*/ 0 w 56"/>
                <a:gd name="T15" fmla="*/ 15 h 46"/>
                <a:gd name="T16" fmla="*/ 0 w 56"/>
                <a:gd name="T17" fmla="*/ 19 h 46"/>
                <a:gd name="T18" fmla="*/ 0 w 56"/>
                <a:gd name="T19" fmla="*/ 22 h 46"/>
                <a:gd name="T20" fmla="*/ 0 w 56"/>
                <a:gd name="T21" fmla="*/ 26 h 46"/>
                <a:gd name="T22" fmla="*/ 2 w 56"/>
                <a:gd name="T23" fmla="*/ 29 h 46"/>
                <a:gd name="T24" fmla="*/ 3 w 56"/>
                <a:gd name="T25" fmla="*/ 34 h 46"/>
                <a:gd name="T26" fmla="*/ 5 w 56"/>
                <a:gd name="T27" fmla="*/ 37 h 46"/>
                <a:gd name="T28" fmla="*/ 8 w 56"/>
                <a:gd name="T29" fmla="*/ 40 h 46"/>
                <a:gd name="T30" fmla="*/ 10 w 56"/>
                <a:gd name="T31" fmla="*/ 41 h 46"/>
                <a:gd name="T32" fmla="*/ 12 w 56"/>
                <a:gd name="T33" fmla="*/ 42 h 46"/>
                <a:gd name="T34" fmla="*/ 14 w 56"/>
                <a:gd name="T35" fmla="*/ 43 h 46"/>
                <a:gd name="T36" fmla="*/ 18 w 56"/>
                <a:gd name="T37" fmla="*/ 45 h 46"/>
                <a:gd name="T38" fmla="*/ 20 w 56"/>
                <a:gd name="T39" fmla="*/ 45 h 46"/>
                <a:gd name="T40" fmla="*/ 23 w 56"/>
                <a:gd name="T41" fmla="*/ 46 h 46"/>
                <a:gd name="T42" fmla="*/ 25 w 56"/>
                <a:gd name="T43" fmla="*/ 46 h 46"/>
                <a:gd name="T44" fmla="*/ 27 w 56"/>
                <a:gd name="T45" fmla="*/ 46 h 46"/>
                <a:gd name="T46" fmla="*/ 29 w 56"/>
                <a:gd name="T47" fmla="*/ 45 h 46"/>
                <a:gd name="T48" fmla="*/ 31 w 56"/>
                <a:gd name="T49" fmla="*/ 45 h 46"/>
                <a:gd name="T50" fmla="*/ 33 w 56"/>
                <a:gd name="T51" fmla="*/ 44 h 46"/>
                <a:gd name="T52" fmla="*/ 35 w 56"/>
                <a:gd name="T53" fmla="*/ 44 h 46"/>
                <a:gd name="T54" fmla="*/ 39 w 56"/>
                <a:gd name="T55" fmla="*/ 42 h 46"/>
                <a:gd name="T56" fmla="*/ 42 w 56"/>
                <a:gd name="T57" fmla="*/ 39 h 46"/>
                <a:gd name="T58" fmla="*/ 45 w 56"/>
                <a:gd name="T59" fmla="*/ 36 h 46"/>
                <a:gd name="T60" fmla="*/ 48 w 56"/>
                <a:gd name="T61" fmla="*/ 33 h 46"/>
                <a:gd name="T62" fmla="*/ 49 w 56"/>
                <a:gd name="T63" fmla="*/ 29 h 46"/>
                <a:gd name="T64" fmla="*/ 51 w 56"/>
                <a:gd name="T65" fmla="*/ 26 h 46"/>
                <a:gd name="T66" fmla="*/ 52 w 56"/>
                <a:gd name="T67" fmla="*/ 22 h 46"/>
                <a:gd name="T68" fmla="*/ 54 w 56"/>
                <a:gd name="T69" fmla="*/ 20 h 46"/>
                <a:gd name="T70" fmla="*/ 54 w 56"/>
                <a:gd name="T71" fmla="*/ 17 h 46"/>
                <a:gd name="T72" fmla="*/ 55 w 56"/>
                <a:gd name="T73" fmla="*/ 16 h 46"/>
                <a:gd name="T74" fmla="*/ 55 w 56"/>
                <a:gd name="T75" fmla="*/ 14 h 46"/>
                <a:gd name="T76" fmla="*/ 56 w 56"/>
                <a:gd name="T77" fmla="*/ 14 h 46"/>
                <a:gd name="T78" fmla="*/ 40 w 56"/>
                <a:gd name="T79" fmla="*/ 10 h 46"/>
                <a:gd name="T80" fmla="*/ 40 w 56"/>
                <a:gd name="T81" fmla="*/ 10 h 46"/>
                <a:gd name="T82" fmla="*/ 39 w 56"/>
                <a:gd name="T83" fmla="*/ 12 h 46"/>
                <a:gd name="T84" fmla="*/ 38 w 56"/>
                <a:gd name="T85" fmla="*/ 15 h 46"/>
                <a:gd name="T86" fmla="*/ 35 w 56"/>
                <a:gd name="T87" fmla="*/ 19 h 46"/>
                <a:gd name="T88" fmla="*/ 32 w 56"/>
                <a:gd name="T89" fmla="*/ 22 h 46"/>
                <a:gd name="T90" fmla="*/ 30 w 56"/>
                <a:gd name="T91" fmla="*/ 25 h 46"/>
                <a:gd name="T92" fmla="*/ 26 w 56"/>
                <a:gd name="T93" fmla="*/ 26 h 46"/>
                <a:gd name="T94" fmla="*/ 23 w 56"/>
                <a:gd name="T95" fmla="*/ 26 h 46"/>
                <a:gd name="T96" fmla="*/ 20 w 56"/>
                <a:gd name="T97" fmla="*/ 23 h 46"/>
                <a:gd name="T98" fmla="*/ 19 w 56"/>
                <a:gd name="T99" fmla="*/ 20 h 46"/>
                <a:gd name="T100" fmla="*/ 18 w 56"/>
                <a:gd name="T101" fmla="*/ 18 h 46"/>
                <a:gd name="T102" fmla="*/ 19 w 56"/>
                <a:gd name="T103" fmla="*/ 16 h 46"/>
                <a:gd name="T104" fmla="*/ 19 w 56"/>
                <a:gd name="T105" fmla="*/ 14 h 46"/>
                <a:gd name="T106" fmla="*/ 19 w 56"/>
                <a:gd name="T107" fmla="*/ 12 h 46"/>
                <a:gd name="T108" fmla="*/ 19 w 56"/>
                <a:gd name="T109" fmla="*/ 10 h 46"/>
                <a:gd name="T110" fmla="*/ 20 w 56"/>
                <a:gd name="T111" fmla="*/ 6 h 46"/>
                <a:gd name="T112" fmla="*/ 21 w 56"/>
                <a:gd name="T113" fmla="*/ 5 h 46"/>
                <a:gd name="T114" fmla="*/ 22 w 56"/>
                <a:gd name="T115" fmla="*/ 3 h 46"/>
                <a:gd name="T116" fmla="*/ 22 w 56"/>
                <a:gd name="T117" fmla="*/ 1 h 46"/>
                <a:gd name="T118" fmla="*/ 23 w 56"/>
                <a:gd name="T119" fmla="*/ 0 h 46"/>
                <a:gd name="T120" fmla="*/ 3 w 56"/>
                <a:gd name="T121" fmla="*/ 0 h 46"/>
                <a:gd name="T122" fmla="*/ 3 w 56"/>
                <a:gd name="T123" fmla="*/ 0 h 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"/>
                <a:gd name="T187" fmla="*/ 0 h 46"/>
                <a:gd name="T188" fmla="*/ 56 w 56"/>
                <a:gd name="T189" fmla="*/ 46 h 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" h="4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3" y="34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4" y="43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9" y="42"/>
                  </a:lnTo>
                  <a:lnTo>
                    <a:pt x="42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49" y="29"/>
                  </a:lnTo>
                  <a:lnTo>
                    <a:pt x="51" y="26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5" y="19"/>
                  </a:lnTo>
                  <a:lnTo>
                    <a:pt x="32" y="22"/>
                  </a:lnTo>
                  <a:lnTo>
                    <a:pt x="30" y="25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9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3"/>
            <p:cNvSpPr>
              <a:spLocks/>
            </p:cNvSpPr>
            <p:nvPr/>
          </p:nvSpPr>
          <p:spPr bwMode="auto">
            <a:xfrm rot="-333198">
              <a:off x="569" y="2862"/>
              <a:ext cx="365" cy="103"/>
            </a:xfrm>
            <a:custGeom>
              <a:avLst/>
              <a:gdLst>
                <a:gd name="T0" fmla="*/ 28 w 365"/>
                <a:gd name="T1" fmla="*/ 17 h 103"/>
                <a:gd name="T2" fmla="*/ 44 w 365"/>
                <a:gd name="T3" fmla="*/ 20 h 103"/>
                <a:gd name="T4" fmla="*/ 62 w 365"/>
                <a:gd name="T5" fmla="*/ 24 h 103"/>
                <a:gd name="T6" fmla="*/ 81 w 365"/>
                <a:gd name="T7" fmla="*/ 28 h 103"/>
                <a:gd name="T8" fmla="*/ 103 w 365"/>
                <a:gd name="T9" fmla="*/ 33 h 103"/>
                <a:gd name="T10" fmla="*/ 125 w 365"/>
                <a:gd name="T11" fmla="*/ 38 h 103"/>
                <a:gd name="T12" fmla="*/ 149 w 365"/>
                <a:gd name="T13" fmla="*/ 44 h 103"/>
                <a:gd name="T14" fmla="*/ 171 w 365"/>
                <a:gd name="T15" fmla="*/ 49 h 103"/>
                <a:gd name="T16" fmla="*/ 193 w 365"/>
                <a:gd name="T17" fmla="*/ 55 h 103"/>
                <a:gd name="T18" fmla="*/ 213 w 365"/>
                <a:gd name="T19" fmla="*/ 60 h 103"/>
                <a:gd name="T20" fmla="*/ 233 w 365"/>
                <a:gd name="T21" fmla="*/ 64 h 103"/>
                <a:gd name="T22" fmla="*/ 251 w 365"/>
                <a:gd name="T23" fmla="*/ 68 h 103"/>
                <a:gd name="T24" fmla="*/ 269 w 365"/>
                <a:gd name="T25" fmla="*/ 73 h 103"/>
                <a:gd name="T26" fmla="*/ 284 w 365"/>
                <a:gd name="T27" fmla="*/ 78 h 103"/>
                <a:gd name="T28" fmla="*/ 300 w 365"/>
                <a:gd name="T29" fmla="*/ 82 h 103"/>
                <a:gd name="T30" fmla="*/ 316 w 365"/>
                <a:gd name="T31" fmla="*/ 87 h 103"/>
                <a:gd name="T32" fmla="*/ 322 w 365"/>
                <a:gd name="T33" fmla="*/ 90 h 103"/>
                <a:gd name="T34" fmla="*/ 303 w 365"/>
                <a:gd name="T35" fmla="*/ 86 h 103"/>
                <a:gd name="T36" fmla="*/ 286 w 365"/>
                <a:gd name="T37" fmla="*/ 83 h 103"/>
                <a:gd name="T38" fmla="*/ 265 w 365"/>
                <a:gd name="T39" fmla="*/ 80 h 103"/>
                <a:gd name="T40" fmla="*/ 242 w 365"/>
                <a:gd name="T41" fmla="*/ 75 h 103"/>
                <a:gd name="T42" fmla="*/ 216 w 365"/>
                <a:gd name="T43" fmla="*/ 70 h 103"/>
                <a:gd name="T44" fmla="*/ 190 w 365"/>
                <a:gd name="T45" fmla="*/ 66 h 103"/>
                <a:gd name="T46" fmla="*/ 166 w 365"/>
                <a:gd name="T47" fmla="*/ 61 h 103"/>
                <a:gd name="T48" fmla="*/ 142 w 365"/>
                <a:gd name="T49" fmla="*/ 56 h 103"/>
                <a:gd name="T50" fmla="*/ 119 w 365"/>
                <a:gd name="T51" fmla="*/ 50 h 103"/>
                <a:gd name="T52" fmla="*/ 95 w 365"/>
                <a:gd name="T53" fmla="*/ 46 h 103"/>
                <a:gd name="T54" fmla="*/ 74 w 365"/>
                <a:gd name="T55" fmla="*/ 41 h 103"/>
                <a:gd name="T56" fmla="*/ 54 w 365"/>
                <a:gd name="T57" fmla="*/ 37 h 103"/>
                <a:gd name="T58" fmla="*/ 36 w 365"/>
                <a:gd name="T59" fmla="*/ 33 h 103"/>
                <a:gd name="T60" fmla="*/ 19 w 365"/>
                <a:gd name="T61" fmla="*/ 29 h 103"/>
                <a:gd name="T62" fmla="*/ 0 w 365"/>
                <a:gd name="T63" fmla="*/ 37 h 103"/>
                <a:gd name="T64" fmla="*/ 14 w 365"/>
                <a:gd name="T65" fmla="*/ 40 h 103"/>
                <a:gd name="T66" fmla="*/ 29 w 365"/>
                <a:gd name="T67" fmla="*/ 43 h 103"/>
                <a:gd name="T68" fmla="*/ 49 w 365"/>
                <a:gd name="T69" fmla="*/ 47 h 103"/>
                <a:gd name="T70" fmla="*/ 71 w 365"/>
                <a:gd name="T71" fmla="*/ 52 h 103"/>
                <a:gd name="T72" fmla="*/ 94 w 365"/>
                <a:gd name="T73" fmla="*/ 57 h 103"/>
                <a:gd name="T74" fmla="*/ 117 w 365"/>
                <a:gd name="T75" fmla="*/ 62 h 103"/>
                <a:gd name="T76" fmla="*/ 139 w 365"/>
                <a:gd name="T77" fmla="*/ 67 h 103"/>
                <a:gd name="T78" fmla="*/ 158 w 365"/>
                <a:gd name="T79" fmla="*/ 70 h 103"/>
                <a:gd name="T80" fmla="*/ 175 w 365"/>
                <a:gd name="T81" fmla="*/ 73 h 103"/>
                <a:gd name="T82" fmla="*/ 195 w 365"/>
                <a:gd name="T83" fmla="*/ 78 h 103"/>
                <a:gd name="T84" fmla="*/ 220 w 365"/>
                <a:gd name="T85" fmla="*/ 82 h 103"/>
                <a:gd name="T86" fmla="*/ 245 w 365"/>
                <a:gd name="T87" fmla="*/ 86 h 103"/>
                <a:gd name="T88" fmla="*/ 270 w 365"/>
                <a:gd name="T89" fmla="*/ 90 h 103"/>
                <a:gd name="T90" fmla="*/ 295 w 365"/>
                <a:gd name="T91" fmla="*/ 94 h 103"/>
                <a:gd name="T92" fmla="*/ 320 w 365"/>
                <a:gd name="T93" fmla="*/ 99 h 103"/>
                <a:gd name="T94" fmla="*/ 341 w 365"/>
                <a:gd name="T95" fmla="*/ 101 h 103"/>
                <a:gd name="T96" fmla="*/ 360 w 365"/>
                <a:gd name="T97" fmla="*/ 102 h 103"/>
                <a:gd name="T98" fmla="*/ 354 w 365"/>
                <a:gd name="T99" fmla="*/ 95 h 103"/>
                <a:gd name="T100" fmla="*/ 331 w 365"/>
                <a:gd name="T101" fmla="*/ 85 h 103"/>
                <a:gd name="T102" fmla="*/ 313 w 365"/>
                <a:gd name="T103" fmla="*/ 77 h 103"/>
                <a:gd name="T104" fmla="*/ 292 w 365"/>
                <a:gd name="T105" fmla="*/ 69 h 103"/>
                <a:gd name="T106" fmla="*/ 267 w 365"/>
                <a:gd name="T107" fmla="*/ 61 h 103"/>
                <a:gd name="T108" fmla="*/ 237 w 365"/>
                <a:gd name="T109" fmla="*/ 53 h 103"/>
                <a:gd name="T110" fmla="*/ 204 w 365"/>
                <a:gd name="T111" fmla="*/ 45 h 103"/>
                <a:gd name="T112" fmla="*/ 169 w 365"/>
                <a:gd name="T113" fmla="*/ 37 h 103"/>
                <a:gd name="T114" fmla="*/ 137 w 365"/>
                <a:gd name="T115" fmla="*/ 29 h 103"/>
                <a:gd name="T116" fmla="*/ 106 w 365"/>
                <a:gd name="T117" fmla="*/ 22 h 103"/>
                <a:gd name="T118" fmla="*/ 78 w 365"/>
                <a:gd name="T119" fmla="*/ 16 h 103"/>
                <a:gd name="T120" fmla="*/ 54 w 365"/>
                <a:gd name="T121" fmla="*/ 9 h 103"/>
                <a:gd name="T122" fmla="*/ 34 w 365"/>
                <a:gd name="T123" fmla="*/ 5 h 103"/>
                <a:gd name="T124" fmla="*/ 20 w 365"/>
                <a:gd name="T125" fmla="*/ 2 h 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5"/>
                <a:gd name="T190" fmla="*/ 0 h 103"/>
                <a:gd name="T191" fmla="*/ 365 w 365"/>
                <a:gd name="T192" fmla="*/ 103 h 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5" h="103">
                  <a:moveTo>
                    <a:pt x="15" y="15"/>
                  </a:moveTo>
                  <a:lnTo>
                    <a:pt x="16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3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8" y="25"/>
                  </a:lnTo>
                  <a:lnTo>
                    <a:pt x="70" y="25"/>
                  </a:lnTo>
                  <a:lnTo>
                    <a:pt x="73" y="26"/>
                  </a:lnTo>
                  <a:lnTo>
                    <a:pt x="76" y="27"/>
                  </a:lnTo>
                  <a:lnTo>
                    <a:pt x="79" y="27"/>
                  </a:lnTo>
                  <a:lnTo>
                    <a:pt x="81" y="28"/>
                  </a:lnTo>
                  <a:lnTo>
                    <a:pt x="84" y="28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4" y="30"/>
                  </a:lnTo>
                  <a:lnTo>
                    <a:pt x="97" y="31"/>
                  </a:lnTo>
                  <a:lnTo>
                    <a:pt x="100" y="31"/>
                  </a:lnTo>
                  <a:lnTo>
                    <a:pt x="103" y="33"/>
                  </a:lnTo>
                  <a:lnTo>
                    <a:pt x="106" y="34"/>
                  </a:lnTo>
                  <a:lnTo>
                    <a:pt x="109" y="35"/>
                  </a:lnTo>
                  <a:lnTo>
                    <a:pt x="113" y="35"/>
                  </a:lnTo>
                  <a:lnTo>
                    <a:pt x="116" y="36"/>
                  </a:lnTo>
                  <a:lnTo>
                    <a:pt x="119" y="37"/>
                  </a:lnTo>
                  <a:lnTo>
                    <a:pt x="122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3" y="39"/>
                  </a:lnTo>
                  <a:lnTo>
                    <a:pt x="136" y="40"/>
                  </a:lnTo>
                  <a:lnTo>
                    <a:pt x="139" y="41"/>
                  </a:lnTo>
                  <a:lnTo>
                    <a:pt x="142" y="42"/>
                  </a:lnTo>
                  <a:lnTo>
                    <a:pt x="145" y="43"/>
                  </a:lnTo>
                  <a:lnTo>
                    <a:pt x="149" y="44"/>
                  </a:lnTo>
                  <a:lnTo>
                    <a:pt x="152" y="44"/>
                  </a:lnTo>
                  <a:lnTo>
                    <a:pt x="156" y="45"/>
                  </a:lnTo>
                  <a:lnTo>
                    <a:pt x="159" y="46"/>
                  </a:lnTo>
                  <a:lnTo>
                    <a:pt x="163" y="47"/>
                  </a:lnTo>
                  <a:lnTo>
                    <a:pt x="165" y="47"/>
                  </a:lnTo>
                  <a:lnTo>
                    <a:pt x="168" y="48"/>
                  </a:lnTo>
                  <a:lnTo>
                    <a:pt x="171" y="49"/>
                  </a:lnTo>
                  <a:lnTo>
                    <a:pt x="174" y="49"/>
                  </a:lnTo>
                  <a:lnTo>
                    <a:pt x="178" y="50"/>
                  </a:lnTo>
                  <a:lnTo>
                    <a:pt x="181" y="51"/>
                  </a:lnTo>
                  <a:lnTo>
                    <a:pt x="184" y="51"/>
                  </a:lnTo>
                  <a:lnTo>
                    <a:pt x="187" y="52"/>
                  </a:lnTo>
                  <a:lnTo>
                    <a:pt x="190" y="53"/>
                  </a:lnTo>
                  <a:lnTo>
                    <a:pt x="193" y="55"/>
                  </a:lnTo>
                  <a:lnTo>
                    <a:pt x="196" y="55"/>
                  </a:lnTo>
                  <a:lnTo>
                    <a:pt x="200" y="56"/>
                  </a:lnTo>
                  <a:lnTo>
                    <a:pt x="202" y="57"/>
                  </a:lnTo>
                  <a:lnTo>
                    <a:pt x="205" y="58"/>
                  </a:lnTo>
                  <a:lnTo>
                    <a:pt x="208" y="58"/>
                  </a:lnTo>
                  <a:lnTo>
                    <a:pt x="211" y="59"/>
                  </a:lnTo>
                  <a:lnTo>
                    <a:pt x="213" y="60"/>
                  </a:lnTo>
                  <a:lnTo>
                    <a:pt x="216" y="60"/>
                  </a:lnTo>
                  <a:lnTo>
                    <a:pt x="218" y="61"/>
                  </a:lnTo>
                  <a:lnTo>
                    <a:pt x="222" y="62"/>
                  </a:lnTo>
                  <a:lnTo>
                    <a:pt x="225" y="62"/>
                  </a:lnTo>
                  <a:lnTo>
                    <a:pt x="227" y="63"/>
                  </a:lnTo>
                  <a:lnTo>
                    <a:pt x="230" y="63"/>
                  </a:lnTo>
                  <a:lnTo>
                    <a:pt x="233" y="64"/>
                  </a:lnTo>
                  <a:lnTo>
                    <a:pt x="235" y="65"/>
                  </a:lnTo>
                  <a:lnTo>
                    <a:pt x="237" y="66"/>
                  </a:lnTo>
                  <a:lnTo>
                    <a:pt x="240" y="66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49" y="68"/>
                  </a:lnTo>
                  <a:lnTo>
                    <a:pt x="251" y="68"/>
                  </a:lnTo>
                  <a:lnTo>
                    <a:pt x="254" y="69"/>
                  </a:lnTo>
                  <a:lnTo>
                    <a:pt x="256" y="70"/>
                  </a:lnTo>
                  <a:lnTo>
                    <a:pt x="258" y="71"/>
                  </a:lnTo>
                  <a:lnTo>
                    <a:pt x="260" y="71"/>
                  </a:lnTo>
                  <a:lnTo>
                    <a:pt x="264" y="72"/>
                  </a:lnTo>
                  <a:lnTo>
                    <a:pt x="266" y="72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4"/>
                  </a:lnTo>
                  <a:lnTo>
                    <a:pt x="276" y="75"/>
                  </a:lnTo>
                  <a:lnTo>
                    <a:pt x="278" y="75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4" y="78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92" y="80"/>
                  </a:lnTo>
                  <a:lnTo>
                    <a:pt x="294" y="80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300" y="82"/>
                  </a:lnTo>
                  <a:lnTo>
                    <a:pt x="302" y="83"/>
                  </a:lnTo>
                  <a:lnTo>
                    <a:pt x="304" y="84"/>
                  </a:lnTo>
                  <a:lnTo>
                    <a:pt x="308" y="84"/>
                  </a:lnTo>
                  <a:lnTo>
                    <a:pt x="310" y="85"/>
                  </a:lnTo>
                  <a:lnTo>
                    <a:pt x="312" y="85"/>
                  </a:lnTo>
                  <a:lnTo>
                    <a:pt x="314" y="86"/>
                  </a:lnTo>
                  <a:lnTo>
                    <a:pt x="316" y="87"/>
                  </a:lnTo>
                  <a:lnTo>
                    <a:pt x="318" y="88"/>
                  </a:lnTo>
                  <a:lnTo>
                    <a:pt x="320" y="88"/>
                  </a:lnTo>
                  <a:lnTo>
                    <a:pt x="322" y="89"/>
                  </a:lnTo>
                  <a:lnTo>
                    <a:pt x="324" y="90"/>
                  </a:lnTo>
                  <a:lnTo>
                    <a:pt x="326" y="91"/>
                  </a:lnTo>
                  <a:lnTo>
                    <a:pt x="325" y="90"/>
                  </a:lnTo>
                  <a:lnTo>
                    <a:pt x="322" y="90"/>
                  </a:lnTo>
                  <a:lnTo>
                    <a:pt x="319" y="89"/>
                  </a:lnTo>
                  <a:lnTo>
                    <a:pt x="316" y="88"/>
                  </a:lnTo>
                  <a:lnTo>
                    <a:pt x="313" y="88"/>
                  </a:lnTo>
                  <a:lnTo>
                    <a:pt x="310" y="88"/>
                  </a:lnTo>
                  <a:lnTo>
                    <a:pt x="308" y="87"/>
                  </a:lnTo>
                  <a:lnTo>
                    <a:pt x="305" y="87"/>
                  </a:lnTo>
                  <a:lnTo>
                    <a:pt x="303" y="86"/>
                  </a:lnTo>
                  <a:lnTo>
                    <a:pt x="301" y="86"/>
                  </a:lnTo>
                  <a:lnTo>
                    <a:pt x="298" y="85"/>
                  </a:lnTo>
                  <a:lnTo>
                    <a:pt x="296" y="85"/>
                  </a:lnTo>
                  <a:lnTo>
                    <a:pt x="293" y="84"/>
                  </a:lnTo>
                  <a:lnTo>
                    <a:pt x="291" y="84"/>
                  </a:lnTo>
                  <a:lnTo>
                    <a:pt x="288" y="84"/>
                  </a:lnTo>
                  <a:lnTo>
                    <a:pt x="286" y="83"/>
                  </a:lnTo>
                  <a:lnTo>
                    <a:pt x="282" y="83"/>
                  </a:lnTo>
                  <a:lnTo>
                    <a:pt x="280" y="83"/>
                  </a:lnTo>
                  <a:lnTo>
                    <a:pt x="277" y="82"/>
                  </a:lnTo>
                  <a:lnTo>
                    <a:pt x="274" y="81"/>
                  </a:lnTo>
                  <a:lnTo>
                    <a:pt x="271" y="81"/>
                  </a:lnTo>
                  <a:lnTo>
                    <a:pt x="268" y="81"/>
                  </a:lnTo>
                  <a:lnTo>
                    <a:pt x="265" y="80"/>
                  </a:lnTo>
                  <a:lnTo>
                    <a:pt x="261" y="79"/>
                  </a:lnTo>
                  <a:lnTo>
                    <a:pt x="257" y="79"/>
                  </a:lnTo>
                  <a:lnTo>
                    <a:pt x="255" y="78"/>
                  </a:lnTo>
                  <a:lnTo>
                    <a:pt x="251" y="77"/>
                  </a:lnTo>
                  <a:lnTo>
                    <a:pt x="248" y="77"/>
                  </a:lnTo>
                  <a:lnTo>
                    <a:pt x="245" y="75"/>
                  </a:lnTo>
                  <a:lnTo>
                    <a:pt x="242" y="75"/>
                  </a:lnTo>
                  <a:lnTo>
                    <a:pt x="237" y="74"/>
                  </a:lnTo>
                  <a:lnTo>
                    <a:pt x="234" y="73"/>
                  </a:lnTo>
                  <a:lnTo>
                    <a:pt x="230" y="72"/>
                  </a:lnTo>
                  <a:lnTo>
                    <a:pt x="227" y="72"/>
                  </a:lnTo>
                  <a:lnTo>
                    <a:pt x="223" y="71"/>
                  </a:lnTo>
                  <a:lnTo>
                    <a:pt x="220" y="71"/>
                  </a:lnTo>
                  <a:lnTo>
                    <a:pt x="216" y="70"/>
                  </a:lnTo>
                  <a:lnTo>
                    <a:pt x="212" y="70"/>
                  </a:lnTo>
                  <a:lnTo>
                    <a:pt x="209" y="69"/>
                  </a:lnTo>
                  <a:lnTo>
                    <a:pt x="205" y="68"/>
                  </a:lnTo>
                  <a:lnTo>
                    <a:pt x="201" y="67"/>
                  </a:lnTo>
                  <a:lnTo>
                    <a:pt x="197" y="67"/>
                  </a:lnTo>
                  <a:lnTo>
                    <a:pt x="193" y="66"/>
                  </a:lnTo>
                  <a:lnTo>
                    <a:pt x="190" y="66"/>
                  </a:lnTo>
                  <a:lnTo>
                    <a:pt x="187" y="65"/>
                  </a:lnTo>
                  <a:lnTo>
                    <a:pt x="184" y="64"/>
                  </a:lnTo>
                  <a:lnTo>
                    <a:pt x="180" y="63"/>
                  </a:lnTo>
                  <a:lnTo>
                    <a:pt x="177" y="63"/>
                  </a:lnTo>
                  <a:lnTo>
                    <a:pt x="172" y="62"/>
                  </a:lnTo>
                  <a:lnTo>
                    <a:pt x="169" y="61"/>
                  </a:lnTo>
                  <a:lnTo>
                    <a:pt x="166" y="61"/>
                  </a:lnTo>
                  <a:lnTo>
                    <a:pt x="163" y="60"/>
                  </a:lnTo>
                  <a:lnTo>
                    <a:pt x="159" y="60"/>
                  </a:lnTo>
                  <a:lnTo>
                    <a:pt x="156" y="59"/>
                  </a:lnTo>
                  <a:lnTo>
                    <a:pt x="152" y="58"/>
                  </a:lnTo>
                  <a:lnTo>
                    <a:pt x="149" y="58"/>
                  </a:lnTo>
                  <a:lnTo>
                    <a:pt x="145" y="57"/>
                  </a:lnTo>
                  <a:lnTo>
                    <a:pt x="142" y="56"/>
                  </a:lnTo>
                  <a:lnTo>
                    <a:pt x="139" y="56"/>
                  </a:lnTo>
                  <a:lnTo>
                    <a:pt x="136" y="55"/>
                  </a:lnTo>
                  <a:lnTo>
                    <a:pt x="131" y="53"/>
                  </a:lnTo>
                  <a:lnTo>
                    <a:pt x="128" y="53"/>
                  </a:lnTo>
                  <a:lnTo>
                    <a:pt x="125" y="52"/>
                  </a:lnTo>
                  <a:lnTo>
                    <a:pt x="122" y="51"/>
                  </a:lnTo>
                  <a:lnTo>
                    <a:pt x="119" y="50"/>
                  </a:lnTo>
                  <a:lnTo>
                    <a:pt x="115" y="50"/>
                  </a:lnTo>
                  <a:lnTo>
                    <a:pt x="112" y="49"/>
                  </a:lnTo>
                  <a:lnTo>
                    <a:pt x="108" y="48"/>
                  </a:lnTo>
                  <a:lnTo>
                    <a:pt x="105" y="48"/>
                  </a:lnTo>
                  <a:lnTo>
                    <a:pt x="102" y="47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92" y="45"/>
                  </a:lnTo>
                  <a:lnTo>
                    <a:pt x="88" y="44"/>
                  </a:lnTo>
                  <a:lnTo>
                    <a:pt x="85" y="44"/>
                  </a:lnTo>
                  <a:lnTo>
                    <a:pt x="82" y="43"/>
                  </a:lnTo>
                  <a:lnTo>
                    <a:pt x="79" y="42"/>
                  </a:lnTo>
                  <a:lnTo>
                    <a:pt x="77" y="42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68" y="40"/>
                  </a:lnTo>
                  <a:lnTo>
                    <a:pt x="64" y="40"/>
                  </a:lnTo>
                  <a:lnTo>
                    <a:pt x="62" y="39"/>
                  </a:lnTo>
                  <a:lnTo>
                    <a:pt x="59" y="39"/>
                  </a:lnTo>
                  <a:lnTo>
                    <a:pt x="56" y="38"/>
                  </a:lnTo>
                  <a:lnTo>
                    <a:pt x="54" y="37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6" y="35"/>
                  </a:lnTo>
                  <a:lnTo>
                    <a:pt x="43" y="35"/>
                  </a:lnTo>
                  <a:lnTo>
                    <a:pt x="41" y="34"/>
                  </a:lnTo>
                  <a:lnTo>
                    <a:pt x="39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2" y="31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2" y="29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4" y="27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7" y="26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6" y="38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37" y="45"/>
                  </a:lnTo>
                  <a:lnTo>
                    <a:pt x="40" y="45"/>
                  </a:lnTo>
                  <a:lnTo>
                    <a:pt x="43" y="46"/>
                  </a:lnTo>
                  <a:lnTo>
                    <a:pt x="46" y="47"/>
                  </a:lnTo>
                  <a:lnTo>
                    <a:pt x="49" y="47"/>
                  </a:lnTo>
                  <a:lnTo>
                    <a:pt x="52" y="48"/>
                  </a:lnTo>
                  <a:lnTo>
                    <a:pt x="55" y="49"/>
                  </a:lnTo>
                  <a:lnTo>
                    <a:pt x="58" y="49"/>
                  </a:lnTo>
                  <a:lnTo>
                    <a:pt x="61" y="50"/>
                  </a:lnTo>
                  <a:lnTo>
                    <a:pt x="64" y="51"/>
                  </a:lnTo>
                  <a:lnTo>
                    <a:pt x="68" y="51"/>
                  </a:lnTo>
                  <a:lnTo>
                    <a:pt x="71" y="52"/>
                  </a:lnTo>
                  <a:lnTo>
                    <a:pt x="74" y="52"/>
                  </a:lnTo>
                  <a:lnTo>
                    <a:pt x="77" y="53"/>
                  </a:lnTo>
                  <a:lnTo>
                    <a:pt x="80" y="55"/>
                  </a:lnTo>
                  <a:lnTo>
                    <a:pt x="83" y="55"/>
                  </a:lnTo>
                  <a:lnTo>
                    <a:pt x="87" y="56"/>
                  </a:lnTo>
                  <a:lnTo>
                    <a:pt x="91" y="57"/>
                  </a:lnTo>
                  <a:lnTo>
                    <a:pt x="94" y="57"/>
                  </a:lnTo>
                  <a:lnTo>
                    <a:pt x="97" y="58"/>
                  </a:lnTo>
                  <a:lnTo>
                    <a:pt x="100" y="59"/>
                  </a:lnTo>
                  <a:lnTo>
                    <a:pt x="103" y="59"/>
                  </a:lnTo>
                  <a:lnTo>
                    <a:pt x="106" y="60"/>
                  </a:lnTo>
                  <a:lnTo>
                    <a:pt x="111" y="61"/>
                  </a:lnTo>
                  <a:lnTo>
                    <a:pt x="114" y="62"/>
                  </a:lnTo>
                  <a:lnTo>
                    <a:pt x="117" y="62"/>
                  </a:lnTo>
                  <a:lnTo>
                    <a:pt x="120" y="63"/>
                  </a:lnTo>
                  <a:lnTo>
                    <a:pt x="123" y="63"/>
                  </a:lnTo>
                  <a:lnTo>
                    <a:pt x="126" y="64"/>
                  </a:lnTo>
                  <a:lnTo>
                    <a:pt x="129" y="64"/>
                  </a:lnTo>
                  <a:lnTo>
                    <a:pt x="133" y="65"/>
                  </a:lnTo>
                  <a:lnTo>
                    <a:pt x="136" y="66"/>
                  </a:lnTo>
                  <a:lnTo>
                    <a:pt x="139" y="67"/>
                  </a:lnTo>
                  <a:lnTo>
                    <a:pt x="141" y="67"/>
                  </a:lnTo>
                  <a:lnTo>
                    <a:pt x="144" y="68"/>
                  </a:lnTo>
                  <a:lnTo>
                    <a:pt x="147" y="68"/>
                  </a:lnTo>
                  <a:lnTo>
                    <a:pt x="150" y="69"/>
                  </a:lnTo>
                  <a:lnTo>
                    <a:pt x="152" y="69"/>
                  </a:lnTo>
                  <a:lnTo>
                    <a:pt x="155" y="70"/>
                  </a:lnTo>
                  <a:lnTo>
                    <a:pt x="158" y="70"/>
                  </a:lnTo>
                  <a:lnTo>
                    <a:pt x="160" y="71"/>
                  </a:lnTo>
                  <a:lnTo>
                    <a:pt x="163" y="71"/>
                  </a:lnTo>
                  <a:lnTo>
                    <a:pt x="165" y="72"/>
                  </a:lnTo>
                  <a:lnTo>
                    <a:pt x="167" y="72"/>
                  </a:lnTo>
                  <a:lnTo>
                    <a:pt x="170" y="72"/>
                  </a:lnTo>
                  <a:lnTo>
                    <a:pt x="172" y="73"/>
                  </a:lnTo>
                  <a:lnTo>
                    <a:pt x="175" y="73"/>
                  </a:lnTo>
                  <a:lnTo>
                    <a:pt x="178" y="74"/>
                  </a:lnTo>
                  <a:lnTo>
                    <a:pt x="181" y="75"/>
                  </a:lnTo>
                  <a:lnTo>
                    <a:pt x="184" y="75"/>
                  </a:lnTo>
                  <a:lnTo>
                    <a:pt x="187" y="77"/>
                  </a:lnTo>
                  <a:lnTo>
                    <a:pt x="189" y="77"/>
                  </a:lnTo>
                  <a:lnTo>
                    <a:pt x="192" y="78"/>
                  </a:lnTo>
                  <a:lnTo>
                    <a:pt x="195" y="78"/>
                  </a:lnTo>
                  <a:lnTo>
                    <a:pt x="200" y="79"/>
                  </a:lnTo>
                  <a:lnTo>
                    <a:pt x="203" y="79"/>
                  </a:lnTo>
                  <a:lnTo>
                    <a:pt x="206" y="80"/>
                  </a:lnTo>
                  <a:lnTo>
                    <a:pt x="209" y="80"/>
                  </a:lnTo>
                  <a:lnTo>
                    <a:pt x="212" y="81"/>
                  </a:lnTo>
                  <a:lnTo>
                    <a:pt x="216" y="81"/>
                  </a:lnTo>
                  <a:lnTo>
                    <a:pt x="220" y="82"/>
                  </a:lnTo>
                  <a:lnTo>
                    <a:pt x="223" y="83"/>
                  </a:lnTo>
                  <a:lnTo>
                    <a:pt x="227" y="83"/>
                  </a:lnTo>
                  <a:lnTo>
                    <a:pt x="230" y="84"/>
                  </a:lnTo>
                  <a:lnTo>
                    <a:pt x="233" y="85"/>
                  </a:lnTo>
                  <a:lnTo>
                    <a:pt x="237" y="85"/>
                  </a:lnTo>
                  <a:lnTo>
                    <a:pt x="240" y="86"/>
                  </a:lnTo>
                  <a:lnTo>
                    <a:pt x="245" y="86"/>
                  </a:lnTo>
                  <a:lnTo>
                    <a:pt x="248" y="87"/>
                  </a:lnTo>
                  <a:lnTo>
                    <a:pt x="252" y="87"/>
                  </a:lnTo>
                  <a:lnTo>
                    <a:pt x="255" y="88"/>
                  </a:lnTo>
                  <a:lnTo>
                    <a:pt x="259" y="89"/>
                  </a:lnTo>
                  <a:lnTo>
                    <a:pt x="264" y="90"/>
                  </a:lnTo>
                  <a:lnTo>
                    <a:pt x="267" y="90"/>
                  </a:lnTo>
                  <a:lnTo>
                    <a:pt x="270" y="90"/>
                  </a:lnTo>
                  <a:lnTo>
                    <a:pt x="273" y="91"/>
                  </a:lnTo>
                  <a:lnTo>
                    <a:pt x="277" y="91"/>
                  </a:lnTo>
                  <a:lnTo>
                    <a:pt x="280" y="92"/>
                  </a:lnTo>
                  <a:lnTo>
                    <a:pt x="284" y="92"/>
                  </a:lnTo>
                  <a:lnTo>
                    <a:pt x="288" y="93"/>
                  </a:lnTo>
                  <a:lnTo>
                    <a:pt x="292" y="93"/>
                  </a:lnTo>
                  <a:lnTo>
                    <a:pt x="295" y="94"/>
                  </a:lnTo>
                  <a:lnTo>
                    <a:pt x="299" y="94"/>
                  </a:lnTo>
                  <a:lnTo>
                    <a:pt x="302" y="95"/>
                  </a:lnTo>
                  <a:lnTo>
                    <a:pt x="305" y="95"/>
                  </a:lnTo>
                  <a:lnTo>
                    <a:pt x="310" y="96"/>
                  </a:lnTo>
                  <a:lnTo>
                    <a:pt x="313" y="96"/>
                  </a:lnTo>
                  <a:lnTo>
                    <a:pt x="316" y="97"/>
                  </a:lnTo>
                  <a:lnTo>
                    <a:pt x="320" y="99"/>
                  </a:lnTo>
                  <a:lnTo>
                    <a:pt x="322" y="99"/>
                  </a:lnTo>
                  <a:lnTo>
                    <a:pt x="325" y="99"/>
                  </a:lnTo>
                  <a:lnTo>
                    <a:pt x="328" y="99"/>
                  </a:lnTo>
                  <a:lnTo>
                    <a:pt x="333" y="100"/>
                  </a:lnTo>
                  <a:lnTo>
                    <a:pt x="335" y="100"/>
                  </a:lnTo>
                  <a:lnTo>
                    <a:pt x="338" y="100"/>
                  </a:lnTo>
                  <a:lnTo>
                    <a:pt x="341" y="101"/>
                  </a:lnTo>
                  <a:lnTo>
                    <a:pt x="344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53" y="101"/>
                  </a:lnTo>
                  <a:lnTo>
                    <a:pt x="355" y="102"/>
                  </a:lnTo>
                  <a:lnTo>
                    <a:pt x="357" y="102"/>
                  </a:lnTo>
                  <a:lnTo>
                    <a:pt x="360" y="102"/>
                  </a:lnTo>
                  <a:lnTo>
                    <a:pt x="362" y="102"/>
                  </a:lnTo>
                  <a:lnTo>
                    <a:pt x="365" y="103"/>
                  </a:lnTo>
                  <a:lnTo>
                    <a:pt x="364" y="102"/>
                  </a:lnTo>
                  <a:lnTo>
                    <a:pt x="362" y="101"/>
                  </a:lnTo>
                  <a:lnTo>
                    <a:pt x="360" y="100"/>
                  </a:lnTo>
                  <a:lnTo>
                    <a:pt x="357" y="97"/>
                  </a:lnTo>
                  <a:lnTo>
                    <a:pt x="354" y="95"/>
                  </a:lnTo>
                  <a:lnTo>
                    <a:pt x="352" y="94"/>
                  </a:lnTo>
                  <a:lnTo>
                    <a:pt x="348" y="93"/>
                  </a:lnTo>
                  <a:lnTo>
                    <a:pt x="345" y="91"/>
                  </a:lnTo>
                  <a:lnTo>
                    <a:pt x="342" y="90"/>
                  </a:lnTo>
                  <a:lnTo>
                    <a:pt x="339" y="88"/>
                  </a:lnTo>
                  <a:lnTo>
                    <a:pt x="335" y="86"/>
                  </a:lnTo>
                  <a:lnTo>
                    <a:pt x="331" y="85"/>
                  </a:lnTo>
                  <a:lnTo>
                    <a:pt x="328" y="84"/>
                  </a:lnTo>
                  <a:lnTo>
                    <a:pt x="325" y="83"/>
                  </a:lnTo>
                  <a:lnTo>
                    <a:pt x="323" y="81"/>
                  </a:lnTo>
                  <a:lnTo>
                    <a:pt x="321" y="81"/>
                  </a:lnTo>
                  <a:lnTo>
                    <a:pt x="319" y="80"/>
                  </a:lnTo>
                  <a:lnTo>
                    <a:pt x="316" y="79"/>
                  </a:lnTo>
                  <a:lnTo>
                    <a:pt x="313" y="77"/>
                  </a:lnTo>
                  <a:lnTo>
                    <a:pt x="311" y="77"/>
                  </a:lnTo>
                  <a:lnTo>
                    <a:pt x="308" y="75"/>
                  </a:lnTo>
                  <a:lnTo>
                    <a:pt x="304" y="73"/>
                  </a:lnTo>
                  <a:lnTo>
                    <a:pt x="301" y="72"/>
                  </a:lnTo>
                  <a:lnTo>
                    <a:pt x="299" y="71"/>
                  </a:lnTo>
                  <a:lnTo>
                    <a:pt x="295" y="70"/>
                  </a:lnTo>
                  <a:lnTo>
                    <a:pt x="292" y="69"/>
                  </a:lnTo>
                  <a:lnTo>
                    <a:pt x="289" y="68"/>
                  </a:lnTo>
                  <a:lnTo>
                    <a:pt x="286" y="67"/>
                  </a:lnTo>
                  <a:lnTo>
                    <a:pt x="282" y="66"/>
                  </a:lnTo>
                  <a:lnTo>
                    <a:pt x="278" y="65"/>
                  </a:lnTo>
                  <a:lnTo>
                    <a:pt x="274" y="64"/>
                  </a:lnTo>
                  <a:lnTo>
                    <a:pt x="271" y="63"/>
                  </a:lnTo>
                  <a:lnTo>
                    <a:pt x="267" y="61"/>
                  </a:lnTo>
                  <a:lnTo>
                    <a:pt x="262" y="60"/>
                  </a:lnTo>
                  <a:lnTo>
                    <a:pt x="258" y="59"/>
                  </a:lnTo>
                  <a:lnTo>
                    <a:pt x="255" y="58"/>
                  </a:lnTo>
                  <a:lnTo>
                    <a:pt x="250" y="57"/>
                  </a:lnTo>
                  <a:lnTo>
                    <a:pt x="246" y="56"/>
                  </a:lnTo>
                  <a:lnTo>
                    <a:pt x="242" y="55"/>
                  </a:lnTo>
                  <a:lnTo>
                    <a:pt x="237" y="53"/>
                  </a:lnTo>
                  <a:lnTo>
                    <a:pt x="232" y="52"/>
                  </a:lnTo>
                  <a:lnTo>
                    <a:pt x="228" y="51"/>
                  </a:lnTo>
                  <a:lnTo>
                    <a:pt x="224" y="49"/>
                  </a:lnTo>
                  <a:lnTo>
                    <a:pt x="218" y="48"/>
                  </a:lnTo>
                  <a:lnTo>
                    <a:pt x="213" y="47"/>
                  </a:lnTo>
                  <a:lnTo>
                    <a:pt x="208" y="46"/>
                  </a:lnTo>
                  <a:lnTo>
                    <a:pt x="204" y="45"/>
                  </a:lnTo>
                  <a:lnTo>
                    <a:pt x="199" y="44"/>
                  </a:lnTo>
                  <a:lnTo>
                    <a:pt x="193" y="43"/>
                  </a:lnTo>
                  <a:lnTo>
                    <a:pt x="188" y="42"/>
                  </a:lnTo>
                  <a:lnTo>
                    <a:pt x="184" y="41"/>
                  </a:lnTo>
                  <a:lnTo>
                    <a:pt x="179" y="40"/>
                  </a:lnTo>
                  <a:lnTo>
                    <a:pt x="174" y="39"/>
                  </a:lnTo>
                  <a:lnTo>
                    <a:pt x="169" y="37"/>
                  </a:lnTo>
                  <a:lnTo>
                    <a:pt x="164" y="36"/>
                  </a:lnTo>
                  <a:lnTo>
                    <a:pt x="160" y="35"/>
                  </a:lnTo>
                  <a:lnTo>
                    <a:pt x="155" y="34"/>
                  </a:lnTo>
                  <a:lnTo>
                    <a:pt x="150" y="33"/>
                  </a:lnTo>
                  <a:lnTo>
                    <a:pt x="145" y="31"/>
                  </a:lnTo>
                  <a:lnTo>
                    <a:pt x="141" y="30"/>
                  </a:lnTo>
                  <a:lnTo>
                    <a:pt x="137" y="29"/>
                  </a:lnTo>
                  <a:lnTo>
                    <a:pt x="131" y="28"/>
                  </a:lnTo>
                  <a:lnTo>
                    <a:pt x="127" y="27"/>
                  </a:lnTo>
                  <a:lnTo>
                    <a:pt x="123" y="26"/>
                  </a:lnTo>
                  <a:lnTo>
                    <a:pt x="118" y="25"/>
                  </a:lnTo>
                  <a:lnTo>
                    <a:pt x="114" y="24"/>
                  </a:lnTo>
                  <a:lnTo>
                    <a:pt x="109" y="23"/>
                  </a:lnTo>
                  <a:lnTo>
                    <a:pt x="106" y="22"/>
                  </a:lnTo>
                  <a:lnTo>
                    <a:pt x="101" y="21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5" y="17"/>
                  </a:lnTo>
                  <a:lnTo>
                    <a:pt x="82" y="17"/>
                  </a:lnTo>
                  <a:lnTo>
                    <a:pt x="78" y="16"/>
                  </a:lnTo>
                  <a:lnTo>
                    <a:pt x="75" y="16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3" y="13"/>
                  </a:lnTo>
                  <a:lnTo>
                    <a:pt x="60" y="12"/>
                  </a:lnTo>
                  <a:lnTo>
                    <a:pt x="57" y="10"/>
                  </a:lnTo>
                  <a:lnTo>
                    <a:pt x="54" y="9"/>
                  </a:lnTo>
                  <a:lnTo>
                    <a:pt x="51" y="9"/>
                  </a:lnTo>
                  <a:lnTo>
                    <a:pt x="48" y="8"/>
                  </a:lnTo>
                  <a:lnTo>
                    <a:pt x="46" y="7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14"/>
            <p:cNvSpPr>
              <a:spLocks/>
            </p:cNvSpPr>
            <p:nvPr/>
          </p:nvSpPr>
          <p:spPr bwMode="auto">
            <a:xfrm rot="-333198">
              <a:off x="618" y="2998"/>
              <a:ext cx="164" cy="7"/>
            </a:xfrm>
            <a:custGeom>
              <a:avLst/>
              <a:gdLst>
                <a:gd name="T0" fmla="*/ 5 w 164"/>
                <a:gd name="T1" fmla="*/ 0 h 7"/>
                <a:gd name="T2" fmla="*/ 75 w 164"/>
                <a:gd name="T3" fmla="*/ 2 h 7"/>
                <a:gd name="T4" fmla="*/ 164 w 164"/>
                <a:gd name="T5" fmla="*/ 7 h 7"/>
                <a:gd name="T6" fmla="*/ 0 w 164"/>
                <a:gd name="T7" fmla="*/ 7 h 7"/>
                <a:gd name="T8" fmla="*/ 5 w 164"/>
                <a:gd name="T9" fmla="*/ 0 h 7"/>
                <a:gd name="T10" fmla="*/ 5 w 16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7"/>
                <a:gd name="T20" fmla="*/ 164 w 16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7">
                  <a:moveTo>
                    <a:pt x="5" y="0"/>
                  </a:moveTo>
                  <a:lnTo>
                    <a:pt x="75" y="2"/>
                  </a:lnTo>
                  <a:lnTo>
                    <a:pt x="164" y="7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15"/>
            <p:cNvSpPr>
              <a:spLocks/>
            </p:cNvSpPr>
            <p:nvPr/>
          </p:nvSpPr>
          <p:spPr bwMode="auto">
            <a:xfrm rot="-333198">
              <a:off x="619" y="2984"/>
              <a:ext cx="166" cy="15"/>
            </a:xfrm>
            <a:custGeom>
              <a:avLst/>
              <a:gdLst>
                <a:gd name="T0" fmla="*/ 7 w 166"/>
                <a:gd name="T1" fmla="*/ 9 h 15"/>
                <a:gd name="T2" fmla="*/ 122 w 166"/>
                <a:gd name="T3" fmla="*/ 14 h 15"/>
                <a:gd name="T4" fmla="*/ 166 w 166"/>
                <a:gd name="T5" fmla="*/ 15 h 15"/>
                <a:gd name="T6" fmla="*/ 0 w 166"/>
                <a:gd name="T7" fmla="*/ 0 h 15"/>
                <a:gd name="T8" fmla="*/ 7 w 166"/>
                <a:gd name="T9" fmla="*/ 9 h 15"/>
                <a:gd name="T10" fmla="*/ 7 w 166"/>
                <a:gd name="T11" fmla="*/ 9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15"/>
                <a:gd name="T20" fmla="*/ 166 w 16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15">
                  <a:moveTo>
                    <a:pt x="7" y="9"/>
                  </a:moveTo>
                  <a:lnTo>
                    <a:pt x="122" y="14"/>
                  </a:lnTo>
                  <a:lnTo>
                    <a:pt x="166" y="15"/>
                  </a:lnTo>
                  <a:lnTo>
                    <a:pt x="0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16"/>
            <p:cNvSpPr>
              <a:spLocks/>
            </p:cNvSpPr>
            <p:nvPr/>
          </p:nvSpPr>
          <p:spPr bwMode="auto">
            <a:xfrm rot="-333198">
              <a:off x="782" y="3036"/>
              <a:ext cx="144" cy="15"/>
            </a:xfrm>
            <a:custGeom>
              <a:avLst/>
              <a:gdLst>
                <a:gd name="T0" fmla="*/ 7 w 144"/>
                <a:gd name="T1" fmla="*/ 15 h 15"/>
                <a:gd name="T2" fmla="*/ 49 w 144"/>
                <a:gd name="T3" fmla="*/ 11 h 15"/>
                <a:gd name="T4" fmla="*/ 144 w 144"/>
                <a:gd name="T5" fmla="*/ 4 h 15"/>
                <a:gd name="T6" fmla="*/ 68 w 144"/>
                <a:gd name="T7" fmla="*/ 0 h 15"/>
                <a:gd name="T8" fmla="*/ 0 w 144"/>
                <a:gd name="T9" fmla="*/ 8 h 15"/>
                <a:gd name="T10" fmla="*/ 7 w 144"/>
                <a:gd name="T11" fmla="*/ 15 h 15"/>
                <a:gd name="T12" fmla="*/ 7 w 144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5"/>
                <a:gd name="T23" fmla="*/ 144 w 14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5">
                  <a:moveTo>
                    <a:pt x="7" y="15"/>
                  </a:moveTo>
                  <a:lnTo>
                    <a:pt x="49" y="11"/>
                  </a:lnTo>
                  <a:lnTo>
                    <a:pt x="144" y="4"/>
                  </a:lnTo>
                  <a:lnTo>
                    <a:pt x="68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17"/>
            <p:cNvSpPr>
              <a:spLocks/>
            </p:cNvSpPr>
            <p:nvPr/>
          </p:nvSpPr>
          <p:spPr bwMode="auto">
            <a:xfrm rot="-333198">
              <a:off x="775" y="3011"/>
              <a:ext cx="373" cy="49"/>
            </a:xfrm>
            <a:custGeom>
              <a:avLst/>
              <a:gdLst>
                <a:gd name="T0" fmla="*/ 6 w 373"/>
                <a:gd name="T1" fmla="*/ 14 h 49"/>
                <a:gd name="T2" fmla="*/ 16 w 373"/>
                <a:gd name="T3" fmla="*/ 14 h 49"/>
                <a:gd name="T4" fmla="*/ 24 w 373"/>
                <a:gd name="T5" fmla="*/ 13 h 49"/>
                <a:gd name="T6" fmla="*/ 34 w 373"/>
                <a:gd name="T7" fmla="*/ 12 h 49"/>
                <a:gd name="T8" fmla="*/ 44 w 373"/>
                <a:gd name="T9" fmla="*/ 11 h 49"/>
                <a:gd name="T10" fmla="*/ 57 w 373"/>
                <a:gd name="T11" fmla="*/ 11 h 49"/>
                <a:gd name="T12" fmla="*/ 71 w 373"/>
                <a:gd name="T13" fmla="*/ 10 h 49"/>
                <a:gd name="T14" fmla="*/ 85 w 373"/>
                <a:gd name="T15" fmla="*/ 9 h 49"/>
                <a:gd name="T16" fmla="*/ 101 w 373"/>
                <a:gd name="T17" fmla="*/ 8 h 49"/>
                <a:gd name="T18" fmla="*/ 117 w 373"/>
                <a:gd name="T19" fmla="*/ 8 h 49"/>
                <a:gd name="T20" fmla="*/ 134 w 373"/>
                <a:gd name="T21" fmla="*/ 6 h 49"/>
                <a:gd name="T22" fmla="*/ 152 w 373"/>
                <a:gd name="T23" fmla="*/ 6 h 49"/>
                <a:gd name="T24" fmla="*/ 171 w 373"/>
                <a:gd name="T25" fmla="*/ 5 h 49"/>
                <a:gd name="T26" fmla="*/ 190 w 373"/>
                <a:gd name="T27" fmla="*/ 4 h 49"/>
                <a:gd name="T28" fmla="*/ 208 w 373"/>
                <a:gd name="T29" fmla="*/ 3 h 49"/>
                <a:gd name="T30" fmla="*/ 226 w 373"/>
                <a:gd name="T31" fmla="*/ 2 h 49"/>
                <a:gd name="T32" fmla="*/ 241 w 373"/>
                <a:gd name="T33" fmla="*/ 1 h 49"/>
                <a:gd name="T34" fmla="*/ 257 w 373"/>
                <a:gd name="T35" fmla="*/ 1 h 49"/>
                <a:gd name="T36" fmla="*/ 271 w 373"/>
                <a:gd name="T37" fmla="*/ 0 h 49"/>
                <a:gd name="T38" fmla="*/ 283 w 373"/>
                <a:gd name="T39" fmla="*/ 0 h 49"/>
                <a:gd name="T40" fmla="*/ 296 w 373"/>
                <a:gd name="T41" fmla="*/ 0 h 49"/>
                <a:gd name="T42" fmla="*/ 307 w 373"/>
                <a:gd name="T43" fmla="*/ 0 h 49"/>
                <a:gd name="T44" fmla="*/ 318 w 373"/>
                <a:gd name="T45" fmla="*/ 0 h 49"/>
                <a:gd name="T46" fmla="*/ 328 w 373"/>
                <a:gd name="T47" fmla="*/ 0 h 49"/>
                <a:gd name="T48" fmla="*/ 337 w 373"/>
                <a:gd name="T49" fmla="*/ 0 h 49"/>
                <a:gd name="T50" fmla="*/ 347 w 373"/>
                <a:gd name="T51" fmla="*/ 1 h 49"/>
                <a:gd name="T52" fmla="*/ 363 w 373"/>
                <a:gd name="T53" fmla="*/ 1 h 49"/>
                <a:gd name="T54" fmla="*/ 372 w 373"/>
                <a:gd name="T55" fmla="*/ 2 h 49"/>
                <a:gd name="T56" fmla="*/ 364 w 373"/>
                <a:gd name="T57" fmla="*/ 3 h 49"/>
                <a:gd name="T58" fmla="*/ 352 w 373"/>
                <a:gd name="T59" fmla="*/ 5 h 49"/>
                <a:gd name="T60" fmla="*/ 339 w 373"/>
                <a:gd name="T61" fmla="*/ 8 h 49"/>
                <a:gd name="T62" fmla="*/ 329 w 373"/>
                <a:gd name="T63" fmla="*/ 10 h 49"/>
                <a:gd name="T64" fmla="*/ 319 w 373"/>
                <a:gd name="T65" fmla="*/ 11 h 49"/>
                <a:gd name="T66" fmla="*/ 308 w 373"/>
                <a:gd name="T67" fmla="*/ 13 h 49"/>
                <a:gd name="T68" fmla="*/ 297 w 373"/>
                <a:gd name="T69" fmla="*/ 15 h 49"/>
                <a:gd name="T70" fmla="*/ 284 w 373"/>
                <a:gd name="T71" fmla="*/ 18 h 49"/>
                <a:gd name="T72" fmla="*/ 272 w 373"/>
                <a:gd name="T73" fmla="*/ 20 h 49"/>
                <a:gd name="T74" fmla="*/ 259 w 373"/>
                <a:gd name="T75" fmla="*/ 22 h 49"/>
                <a:gd name="T76" fmla="*/ 246 w 373"/>
                <a:gd name="T77" fmla="*/ 23 h 49"/>
                <a:gd name="T78" fmla="*/ 232 w 373"/>
                <a:gd name="T79" fmla="*/ 25 h 49"/>
                <a:gd name="T80" fmla="*/ 216 w 373"/>
                <a:gd name="T81" fmla="*/ 27 h 49"/>
                <a:gd name="T82" fmla="*/ 199 w 373"/>
                <a:gd name="T83" fmla="*/ 28 h 49"/>
                <a:gd name="T84" fmla="*/ 181 w 373"/>
                <a:gd name="T85" fmla="*/ 30 h 49"/>
                <a:gd name="T86" fmla="*/ 162 w 373"/>
                <a:gd name="T87" fmla="*/ 32 h 49"/>
                <a:gd name="T88" fmla="*/ 143 w 373"/>
                <a:gd name="T89" fmla="*/ 34 h 49"/>
                <a:gd name="T90" fmla="*/ 123 w 373"/>
                <a:gd name="T91" fmla="*/ 36 h 49"/>
                <a:gd name="T92" fmla="*/ 104 w 373"/>
                <a:gd name="T93" fmla="*/ 39 h 49"/>
                <a:gd name="T94" fmla="*/ 86 w 373"/>
                <a:gd name="T95" fmla="*/ 41 h 49"/>
                <a:gd name="T96" fmla="*/ 67 w 373"/>
                <a:gd name="T97" fmla="*/ 43 h 49"/>
                <a:gd name="T98" fmla="*/ 52 w 373"/>
                <a:gd name="T99" fmla="*/ 44 h 49"/>
                <a:gd name="T100" fmla="*/ 37 w 373"/>
                <a:gd name="T101" fmla="*/ 46 h 49"/>
                <a:gd name="T102" fmla="*/ 24 w 373"/>
                <a:gd name="T103" fmla="*/ 47 h 49"/>
                <a:gd name="T104" fmla="*/ 14 w 373"/>
                <a:gd name="T105" fmla="*/ 48 h 49"/>
                <a:gd name="T106" fmla="*/ 152 w 373"/>
                <a:gd name="T107" fmla="*/ 22 h 49"/>
                <a:gd name="T108" fmla="*/ 0 w 373"/>
                <a:gd name="T109" fmla="*/ 15 h 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3"/>
                <a:gd name="T166" fmla="*/ 0 h 49"/>
                <a:gd name="T167" fmla="*/ 373 w 373"/>
                <a:gd name="T168" fmla="*/ 49 h 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3" h="49">
                  <a:moveTo>
                    <a:pt x="0" y="15"/>
                  </a:moveTo>
                  <a:lnTo>
                    <a:pt x="1" y="15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2" y="13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4" y="10"/>
                  </a:lnTo>
                  <a:lnTo>
                    <a:pt x="67" y="10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2" y="10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7" y="9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8" y="8"/>
                  </a:lnTo>
                  <a:lnTo>
                    <a:pt x="113" y="8"/>
                  </a:lnTo>
                  <a:lnTo>
                    <a:pt x="117" y="8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4" y="6"/>
                  </a:lnTo>
                  <a:lnTo>
                    <a:pt x="139" y="6"/>
                  </a:lnTo>
                  <a:lnTo>
                    <a:pt x="144" y="6"/>
                  </a:lnTo>
                  <a:lnTo>
                    <a:pt x="148" y="6"/>
                  </a:lnTo>
                  <a:lnTo>
                    <a:pt x="152" y="6"/>
                  </a:lnTo>
                  <a:lnTo>
                    <a:pt x="156" y="5"/>
                  </a:lnTo>
                  <a:lnTo>
                    <a:pt x="162" y="5"/>
                  </a:lnTo>
                  <a:lnTo>
                    <a:pt x="166" y="5"/>
                  </a:lnTo>
                  <a:lnTo>
                    <a:pt x="171" y="5"/>
                  </a:lnTo>
                  <a:lnTo>
                    <a:pt x="175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5" y="3"/>
                  </a:lnTo>
                  <a:lnTo>
                    <a:pt x="199" y="3"/>
                  </a:lnTo>
                  <a:lnTo>
                    <a:pt x="204" y="3"/>
                  </a:lnTo>
                  <a:lnTo>
                    <a:pt x="208" y="3"/>
                  </a:lnTo>
                  <a:lnTo>
                    <a:pt x="213" y="2"/>
                  </a:lnTo>
                  <a:lnTo>
                    <a:pt x="217" y="2"/>
                  </a:lnTo>
                  <a:lnTo>
                    <a:pt x="221" y="2"/>
                  </a:lnTo>
                  <a:lnTo>
                    <a:pt x="226" y="2"/>
                  </a:lnTo>
                  <a:lnTo>
                    <a:pt x="230" y="2"/>
                  </a:lnTo>
                  <a:lnTo>
                    <a:pt x="234" y="1"/>
                  </a:lnTo>
                  <a:lnTo>
                    <a:pt x="238" y="1"/>
                  </a:lnTo>
                  <a:lnTo>
                    <a:pt x="241" y="1"/>
                  </a:lnTo>
                  <a:lnTo>
                    <a:pt x="246" y="1"/>
                  </a:lnTo>
                  <a:lnTo>
                    <a:pt x="249" y="1"/>
                  </a:lnTo>
                  <a:lnTo>
                    <a:pt x="253" y="1"/>
                  </a:lnTo>
                  <a:lnTo>
                    <a:pt x="257" y="1"/>
                  </a:lnTo>
                  <a:lnTo>
                    <a:pt x="260" y="1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4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4" y="1"/>
                  </a:lnTo>
                  <a:lnTo>
                    <a:pt x="347" y="1"/>
                  </a:lnTo>
                  <a:lnTo>
                    <a:pt x="351" y="1"/>
                  </a:lnTo>
                  <a:lnTo>
                    <a:pt x="356" y="1"/>
                  </a:lnTo>
                  <a:lnTo>
                    <a:pt x="360" y="1"/>
                  </a:lnTo>
                  <a:lnTo>
                    <a:pt x="363" y="1"/>
                  </a:lnTo>
                  <a:lnTo>
                    <a:pt x="366" y="1"/>
                  </a:lnTo>
                  <a:lnTo>
                    <a:pt x="369" y="2"/>
                  </a:lnTo>
                  <a:lnTo>
                    <a:pt x="373" y="2"/>
                  </a:lnTo>
                  <a:lnTo>
                    <a:pt x="372" y="2"/>
                  </a:lnTo>
                  <a:lnTo>
                    <a:pt x="370" y="2"/>
                  </a:lnTo>
                  <a:lnTo>
                    <a:pt x="368" y="2"/>
                  </a:lnTo>
                  <a:lnTo>
                    <a:pt x="366" y="3"/>
                  </a:lnTo>
                  <a:lnTo>
                    <a:pt x="364" y="3"/>
                  </a:lnTo>
                  <a:lnTo>
                    <a:pt x="362" y="4"/>
                  </a:lnTo>
                  <a:lnTo>
                    <a:pt x="359" y="4"/>
                  </a:lnTo>
                  <a:lnTo>
                    <a:pt x="356" y="5"/>
                  </a:lnTo>
                  <a:lnTo>
                    <a:pt x="352" y="5"/>
                  </a:lnTo>
                  <a:lnTo>
                    <a:pt x="349" y="6"/>
                  </a:lnTo>
                  <a:lnTo>
                    <a:pt x="345" y="7"/>
                  </a:lnTo>
                  <a:lnTo>
                    <a:pt x="341" y="8"/>
                  </a:lnTo>
                  <a:lnTo>
                    <a:pt x="339" y="8"/>
                  </a:lnTo>
                  <a:lnTo>
                    <a:pt x="337" y="9"/>
                  </a:lnTo>
                  <a:lnTo>
                    <a:pt x="334" y="9"/>
                  </a:lnTo>
                  <a:lnTo>
                    <a:pt x="333" y="10"/>
                  </a:lnTo>
                  <a:lnTo>
                    <a:pt x="329" y="10"/>
                  </a:lnTo>
                  <a:lnTo>
                    <a:pt x="327" y="10"/>
                  </a:lnTo>
                  <a:lnTo>
                    <a:pt x="324" y="10"/>
                  </a:lnTo>
                  <a:lnTo>
                    <a:pt x="322" y="11"/>
                  </a:lnTo>
                  <a:lnTo>
                    <a:pt x="319" y="11"/>
                  </a:lnTo>
                  <a:lnTo>
                    <a:pt x="317" y="12"/>
                  </a:lnTo>
                  <a:lnTo>
                    <a:pt x="314" y="12"/>
                  </a:lnTo>
                  <a:lnTo>
                    <a:pt x="312" y="13"/>
                  </a:lnTo>
                  <a:lnTo>
                    <a:pt x="308" y="13"/>
                  </a:lnTo>
                  <a:lnTo>
                    <a:pt x="305" y="14"/>
                  </a:lnTo>
                  <a:lnTo>
                    <a:pt x="303" y="14"/>
                  </a:lnTo>
                  <a:lnTo>
                    <a:pt x="300" y="15"/>
                  </a:lnTo>
                  <a:lnTo>
                    <a:pt x="297" y="15"/>
                  </a:lnTo>
                  <a:lnTo>
                    <a:pt x="294" y="17"/>
                  </a:lnTo>
                  <a:lnTo>
                    <a:pt x="291" y="17"/>
                  </a:lnTo>
                  <a:lnTo>
                    <a:pt x="289" y="18"/>
                  </a:lnTo>
                  <a:lnTo>
                    <a:pt x="284" y="18"/>
                  </a:lnTo>
                  <a:lnTo>
                    <a:pt x="281" y="19"/>
                  </a:lnTo>
                  <a:lnTo>
                    <a:pt x="278" y="19"/>
                  </a:lnTo>
                  <a:lnTo>
                    <a:pt x="275" y="20"/>
                  </a:lnTo>
                  <a:lnTo>
                    <a:pt x="272" y="20"/>
                  </a:lnTo>
                  <a:lnTo>
                    <a:pt x="269" y="21"/>
                  </a:lnTo>
                  <a:lnTo>
                    <a:pt x="265" y="21"/>
                  </a:lnTo>
                  <a:lnTo>
                    <a:pt x="262" y="22"/>
                  </a:lnTo>
                  <a:lnTo>
                    <a:pt x="259" y="22"/>
                  </a:lnTo>
                  <a:lnTo>
                    <a:pt x="255" y="22"/>
                  </a:lnTo>
                  <a:lnTo>
                    <a:pt x="252" y="23"/>
                  </a:lnTo>
                  <a:lnTo>
                    <a:pt x="249" y="23"/>
                  </a:lnTo>
                  <a:lnTo>
                    <a:pt x="246" y="23"/>
                  </a:lnTo>
                  <a:lnTo>
                    <a:pt x="241" y="24"/>
                  </a:lnTo>
                  <a:lnTo>
                    <a:pt x="238" y="25"/>
                  </a:lnTo>
                  <a:lnTo>
                    <a:pt x="235" y="25"/>
                  </a:lnTo>
                  <a:lnTo>
                    <a:pt x="232" y="25"/>
                  </a:lnTo>
                  <a:lnTo>
                    <a:pt x="228" y="26"/>
                  </a:lnTo>
                  <a:lnTo>
                    <a:pt x="224" y="26"/>
                  </a:lnTo>
                  <a:lnTo>
                    <a:pt x="220" y="26"/>
                  </a:lnTo>
                  <a:lnTo>
                    <a:pt x="216" y="27"/>
                  </a:lnTo>
                  <a:lnTo>
                    <a:pt x="212" y="27"/>
                  </a:lnTo>
                  <a:lnTo>
                    <a:pt x="208" y="28"/>
                  </a:lnTo>
                  <a:lnTo>
                    <a:pt x="204" y="28"/>
                  </a:lnTo>
                  <a:lnTo>
                    <a:pt x="199" y="28"/>
                  </a:lnTo>
                  <a:lnTo>
                    <a:pt x="194" y="29"/>
                  </a:lnTo>
                  <a:lnTo>
                    <a:pt x="190" y="29"/>
                  </a:lnTo>
                  <a:lnTo>
                    <a:pt x="186" y="30"/>
                  </a:lnTo>
                  <a:lnTo>
                    <a:pt x="181" y="30"/>
                  </a:lnTo>
                  <a:lnTo>
                    <a:pt x="176" y="31"/>
                  </a:lnTo>
                  <a:lnTo>
                    <a:pt x="171" y="31"/>
                  </a:lnTo>
                  <a:lnTo>
                    <a:pt x="167" y="32"/>
                  </a:lnTo>
                  <a:lnTo>
                    <a:pt x="162" y="32"/>
                  </a:lnTo>
                  <a:lnTo>
                    <a:pt x="156" y="33"/>
                  </a:lnTo>
                  <a:lnTo>
                    <a:pt x="152" y="33"/>
                  </a:lnTo>
                  <a:lnTo>
                    <a:pt x="147" y="34"/>
                  </a:lnTo>
                  <a:lnTo>
                    <a:pt x="143" y="34"/>
                  </a:lnTo>
                  <a:lnTo>
                    <a:pt x="138" y="35"/>
                  </a:lnTo>
                  <a:lnTo>
                    <a:pt x="132" y="35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9" y="37"/>
                  </a:lnTo>
                  <a:lnTo>
                    <a:pt x="113" y="37"/>
                  </a:lnTo>
                  <a:lnTo>
                    <a:pt x="108" y="39"/>
                  </a:lnTo>
                  <a:lnTo>
                    <a:pt x="104" y="39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1" y="42"/>
                  </a:lnTo>
                  <a:lnTo>
                    <a:pt x="77" y="42"/>
                  </a:lnTo>
                  <a:lnTo>
                    <a:pt x="73" y="42"/>
                  </a:lnTo>
                  <a:lnTo>
                    <a:pt x="67" y="43"/>
                  </a:lnTo>
                  <a:lnTo>
                    <a:pt x="63" y="43"/>
                  </a:lnTo>
                  <a:lnTo>
                    <a:pt x="59" y="43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4" y="46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4" y="47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9"/>
                  </a:lnTo>
                  <a:lnTo>
                    <a:pt x="10" y="49"/>
                  </a:lnTo>
                  <a:lnTo>
                    <a:pt x="9" y="35"/>
                  </a:lnTo>
                  <a:lnTo>
                    <a:pt x="152" y="22"/>
                  </a:lnTo>
                  <a:lnTo>
                    <a:pt x="220" y="13"/>
                  </a:lnTo>
                  <a:lnTo>
                    <a:pt x="56" y="24"/>
                  </a:lnTo>
                  <a:lnTo>
                    <a:pt x="6" y="2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18"/>
            <p:cNvSpPr>
              <a:spLocks/>
            </p:cNvSpPr>
            <p:nvPr/>
          </p:nvSpPr>
          <p:spPr bwMode="auto">
            <a:xfrm rot="-333198">
              <a:off x="741" y="3055"/>
              <a:ext cx="53" cy="45"/>
            </a:xfrm>
            <a:custGeom>
              <a:avLst/>
              <a:gdLst>
                <a:gd name="T0" fmla="*/ 0 w 53"/>
                <a:gd name="T1" fmla="*/ 24 h 45"/>
                <a:gd name="T2" fmla="*/ 0 w 53"/>
                <a:gd name="T3" fmla="*/ 25 h 45"/>
                <a:gd name="T4" fmla="*/ 2 w 53"/>
                <a:gd name="T5" fmla="*/ 28 h 45"/>
                <a:gd name="T6" fmla="*/ 3 w 53"/>
                <a:gd name="T7" fmla="*/ 29 h 45"/>
                <a:gd name="T8" fmla="*/ 4 w 53"/>
                <a:gd name="T9" fmla="*/ 32 h 45"/>
                <a:gd name="T10" fmla="*/ 5 w 53"/>
                <a:gd name="T11" fmla="*/ 34 h 45"/>
                <a:gd name="T12" fmla="*/ 8 w 53"/>
                <a:gd name="T13" fmla="*/ 37 h 45"/>
                <a:gd name="T14" fmla="*/ 9 w 53"/>
                <a:gd name="T15" fmla="*/ 39 h 45"/>
                <a:gd name="T16" fmla="*/ 12 w 53"/>
                <a:gd name="T17" fmla="*/ 41 h 45"/>
                <a:gd name="T18" fmla="*/ 15 w 53"/>
                <a:gd name="T19" fmla="*/ 43 h 45"/>
                <a:gd name="T20" fmla="*/ 18 w 53"/>
                <a:gd name="T21" fmla="*/ 44 h 45"/>
                <a:gd name="T22" fmla="*/ 22 w 53"/>
                <a:gd name="T23" fmla="*/ 45 h 45"/>
                <a:gd name="T24" fmla="*/ 26 w 53"/>
                <a:gd name="T25" fmla="*/ 45 h 45"/>
                <a:gd name="T26" fmla="*/ 28 w 53"/>
                <a:gd name="T27" fmla="*/ 45 h 45"/>
                <a:gd name="T28" fmla="*/ 30 w 53"/>
                <a:gd name="T29" fmla="*/ 45 h 45"/>
                <a:gd name="T30" fmla="*/ 32 w 53"/>
                <a:gd name="T31" fmla="*/ 45 h 45"/>
                <a:gd name="T32" fmla="*/ 35 w 53"/>
                <a:gd name="T33" fmla="*/ 44 h 45"/>
                <a:gd name="T34" fmla="*/ 36 w 53"/>
                <a:gd name="T35" fmla="*/ 43 h 45"/>
                <a:gd name="T36" fmla="*/ 39 w 53"/>
                <a:gd name="T37" fmla="*/ 42 h 45"/>
                <a:gd name="T38" fmla="*/ 40 w 53"/>
                <a:gd name="T39" fmla="*/ 41 h 45"/>
                <a:gd name="T40" fmla="*/ 43 w 53"/>
                <a:gd name="T41" fmla="*/ 40 h 45"/>
                <a:gd name="T42" fmla="*/ 46 w 53"/>
                <a:gd name="T43" fmla="*/ 37 h 45"/>
                <a:gd name="T44" fmla="*/ 48 w 53"/>
                <a:gd name="T45" fmla="*/ 33 h 45"/>
                <a:gd name="T46" fmla="*/ 50 w 53"/>
                <a:gd name="T47" fmla="*/ 30 h 45"/>
                <a:gd name="T48" fmla="*/ 52 w 53"/>
                <a:gd name="T49" fmla="*/ 26 h 45"/>
                <a:gd name="T50" fmla="*/ 52 w 53"/>
                <a:gd name="T51" fmla="*/ 22 h 45"/>
                <a:gd name="T52" fmla="*/ 53 w 53"/>
                <a:gd name="T53" fmla="*/ 19 h 45"/>
                <a:gd name="T54" fmla="*/ 53 w 53"/>
                <a:gd name="T55" fmla="*/ 15 h 45"/>
                <a:gd name="T56" fmla="*/ 53 w 53"/>
                <a:gd name="T57" fmla="*/ 11 h 45"/>
                <a:gd name="T58" fmla="*/ 53 w 53"/>
                <a:gd name="T59" fmla="*/ 8 h 45"/>
                <a:gd name="T60" fmla="*/ 53 w 53"/>
                <a:gd name="T61" fmla="*/ 5 h 45"/>
                <a:gd name="T62" fmla="*/ 53 w 53"/>
                <a:gd name="T63" fmla="*/ 3 h 45"/>
                <a:gd name="T64" fmla="*/ 53 w 53"/>
                <a:gd name="T65" fmla="*/ 1 h 45"/>
                <a:gd name="T66" fmla="*/ 53 w 53"/>
                <a:gd name="T67" fmla="*/ 0 h 45"/>
                <a:gd name="T68" fmla="*/ 37 w 53"/>
                <a:gd name="T69" fmla="*/ 4 h 45"/>
                <a:gd name="T70" fmla="*/ 37 w 53"/>
                <a:gd name="T71" fmla="*/ 4 h 45"/>
                <a:gd name="T72" fmla="*/ 38 w 53"/>
                <a:gd name="T73" fmla="*/ 5 h 45"/>
                <a:gd name="T74" fmla="*/ 39 w 53"/>
                <a:gd name="T75" fmla="*/ 8 h 45"/>
                <a:gd name="T76" fmla="*/ 39 w 53"/>
                <a:gd name="T77" fmla="*/ 11 h 45"/>
                <a:gd name="T78" fmla="*/ 39 w 53"/>
                <a:gd name="T79" fmla="*/ 15 h 45"/>
                <a:gd name="T80" fmla="*/ 38 w 53"/>
                <a:gd name="T81" fmla="*/ 18 h 45"/>
                <a:gd name="T82" fmla="*/ 37 w 53"/>
                <a:gd name="T83" fmla="*/ 19 h 45"/>
                <a:gd name="T84" fmla="*/ 36 w 53"/>
                <a:gd name="T85" fmla="*/ 20 h 45"/>
                <a:gd name="T86" fmla="*/ 34 w 53"/>
                <a:gd name="T87" fmla="*/ 21 h 45"/>
                <a:gd name="T88" fmla="*/ 32 w 53"/>
                <a:gd name="T89" fmla="*/ 22 h 45"/>
                <a:gd name="T90" fmla="*/ 30 w 53"/>
                <a:gd name="T91" fmla="*/ 22 h 45"/>
                <a:gd name="T92" fmla="*/ 28 w 53"/>
                <a:gd name="T93" fmla="*/ 23 h 45"/>
                <a:gd name="T94" fmla="*/ 26 w 53"/>
                <a:gd name="T95" fmla="*/ 22 h 45"/>
                <a:gd name="T96" fmla="*/ 25 w 53"/>
                <a:gd name="T97" fmla="*/ 21 h 45"/>
                <a:gd name="T98" fmla="*/ 23 w 53"/>
                <a:gd name="T99" fmla="*/ 18 h 45"/>
                <a:gd name="T100" fmla="*/ 21 w 53"/>
                <a:gd name="T101" fmla="*/ 16 h 45"/>
                <a:gd name="T102" fmla="*/ 19 w 53"/>
                <a:gd name="T103" fmla="*/ 10 h 45"/>
                <a:gd name="T104" fmla="*/ 19 w 53"/>
                <a:gd name="T105" fmla="*/ 7 h 45"/>
                <a:gd name="T106" fmla="*/ 18 w 53"/>
                <a:gd name="T107" fmla="*/ 5 h 45"/>
                <a:gd name="T108" fmla="*/ 18 w 53"/>
                <a:gd name="T109" fmla="*/ 4 h 45"/>
                <a:gd name="T110" fmla="*/ 0 w 53"/>
                <a:gd name="T111" fmla="*/ 24 h 45"/>
                <a:gd name="T112" fmla="*/ 0 w 53"/>
                <a:gd name="T113" fmla="*/ 24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"/>
                <a:gd name="T172" fmla="*/ 0 h 45"/>
                <a:gd name="T173" fmla="*/ 53 w 53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" h="45">
                  <a:moveTo>
                    <a:pt x="0" y="24"/>
                  </a:moveTo>
                  <a:lnTo>
                    <a:pt x="0" y="25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5" y="43"/>
                  </a:lnTo>
                  <a:lnTo>
                    <a:pt x="18" y="44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30" y="45"/>
                  </a:lnTo>
                  <a:lnTo>
                    <a:pt x="32" y="45"/>
                  </a:lnTo>
                  <a:lnTo>
                    <a:pt x="35" y="44"/>
                  </a:lnTo>
                  <a:lnTo>
                    <a:pt x="36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3" y="40"/>
                  </a:lnTo>
                  <a:lnTo>
                    <a:pt x="46" y="37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53" y="19"/>
                  </a:lnTo>
                  <a:lnTo>
                    <a:pt x="53" y="15"/>
                  </a:lnTo>
                  <a:lnTo>
                    <a:pt x="53" y="11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9" y="11"/>
                  </a:lnTo>
                  <a:lnTo>
                    <a:pt x="39" y="15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6" y="20"/>
                  </a:lnTo>
                  <a:lnTo>
                    <a:pt x="34" y="21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8" y="23"/>
                  </a:lnTo>
                  <a:lnTo>
                    <a:pt x="26" y="22"/>
                  </a:lnTo>
                  <a:lnTo>
                    <a:pt x="25" y="21"/>
                  </a:lnTo>
                  <a:lnTo>
                    <a:pt x="23" y="18"/>
                  </a:lnTo>
                  <a:lnTo>
                    <a:pt x="21" y="16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19"/>
            <p:cNvSpPr>
              <a:spLocks/>
            </p:cNvSpPr>
            <p:nvPr/>
          </p:nvSpPr>
          <p:spPr bwMode="auto">
            <a:xfrm rot="-333198">
              <a:off x="569" y="2990"/>
              <a:ext cx="60" cy="44"/>
            </a:xfrm>
            <a:custGeom>
              <a:avLst/>
              <a:gdLst>
                <a:gd name="T0" fmla="*/ 0 w 60"/>
                <a:gd name="T1" fmla="*/ 4 h 44"/>
                <a:gd name="T2" fmla="*/ 0 w 60"/>
                <a:gd name="T3" fmla="*/ 8 h 44"/>
                <a:gd name="T4" fmla="*/ 0 w 60"/>
                <a:gd name="T5" fmla="*/ 12 h 44"/>
                <a:gd name="T6" fmla="*/ 0 w 60"/>
                <a:gd name="T7" fmla="*/ 18 h 44"/>
                <a:gd name="T8" fmla="*/ 1 w 60"/>
                <a:gd name="T9" fmla="*/ 25 h 44"/>
                <a:gd name="T10" fmla="*/ 4 w 60"/>
                <a:gd name="T11" fmla="*/ 32 h 44"/>
                <a:gd name="T12" fmla="*/ 9 w 60"/>
                <a:gd name="T13" fmla="*/ 38 h 44"/>
                <a:gd name="T14" fmla="*/ 15 w 60"/>
                <a:gd name="T15" fmla="*/ 41 h 44"/>
                <a:gd name="T16" fmla="*/ 20 w 60"/>
                <a:gd name="T17" fmla="*/ 43 h 44"/>
                <a:gd name="T18" fmla="*/ 25 w 60"/>
                <a:gd name="T19" fmla="*/ 43 h 44"/>
                <a:gd name="T20" fmla="*/ 29 w 60"/>
                <a:gd name="T21" fmla="*/ 44 h 44"/>
                <a:gd name="T22" fmla="*/ 34 w 60"/>
                <a:gd name="T23" fmla="*/ 43 h 44"/>
                <a:gd name="T24" fmla="*/ 38 w 60"/>
                <a:gd name="T25" fmla="*/ 42 h 44"/>
                <a:gd name="T26" fmla="*/ 43 w 60"/>
                <a:gd name="T27" fmla="*/ 39 h 44"/>
                <a:gd name="T28" fmla="*/ 49 w 60"/>
                <a:gd name="T29" fmla="*/ 35 h 44"/>
                <a:gd name="T30" fmla="*/ 55 w 60"/>
                <a:gd name="T31" fmla="*/ 29 h 44"/>
                <a:gd name="T32" fmla="*/ 57 w 60"/>
                <a:gd name="T33" fmla="*/ 22 h 44"/>
                <a:gd name="T34" fmla="*/ 59 w 60"/>
                <a:gd name="T35" fmla="*/ 16 h 44"/>
                <a:gd name="T36" fmla="*/ 60 w 60"/>
                <a:gd name="T37" fmla="*/ 12 h 44"/>
                <a:gd name="T38" fmla="*/ 59 w 60"/>
                <a:gd name="T39" fmla="*/ 11 h 44"/>
                <a:gd name="T40" fmla="*/ 55 w 60"/>
                <a:gd name="T41" fmla="*/ 10 h 44"/>
                <a:gd name="T42" fmla="*/ 47 w 60"/>
                <a:gd name="T43" fmla="*/ 10 h 44"/>
                <a:gd name="T44" fmla="*/ 43 w 60"/>
                <a:gd name="T45" fmla="*/ 9 h 44"/>
                <a:gd name="T46" fmla="*/ 42 w 60"/>
                <a:gd name="T47" fmla="*/ 10 h 44"/>
                <a:gd name="T48" fmla="*/ 41 w 60"/>
                <a:gd name="T49" fmla="*/ 13 h 44"/>
                <a:gd name="T50" fmla="*/ 38 w 60"/>
                <a:gd name="T51" fmla="*/ 18 h 44"/>
                <a:gd name="T52" fmla="*/ 35 w 60"/>
                <a:gd name="T53" fmla="*/ 21 h 44"/>
                <a:gd name="T54" fmla="*/ 30 w 60"/>
                <a:gd name="T55" fmla="*/ 21 h 44"/>
                <a:gd name="T56" fmla="*/ 25 w 60"/>
                <a:gd name="T57" fmla="*/ 21 h 44"/>
                <a:gd name="T58" fmla="*/ 22 w 60"/>
                <a:gd name="T59" fmla="*/ 19 h 44"/>
                <a:gd name="T60" fmla="*/ 19 w 60"/>
                <a:gd name="T61" fmla="*/ 14 h 44"/>
                <a:gd name="T62" fmla="*/ 19 w 60"/>
                <a:gd name="T63" fmla="*/ 6 h 44"/>
                <a:gd name="T64" fmla="*/ 19 w 60"/>
                <a:gd name="T65" fmla="*/ 1 h 44"/>
                <a:gd name="T66" fmla="*/ 1 w 60"/>
                <a:gd name="T67" fmla="*/ 4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44"/>
                <a:gd name="T104" fmla="*/ 60 w 60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44">
                  <a:moveTo>
                    <a:pt x="1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3" y="39"/>
                  </a:lnTo>
                  <a:lnTo>
                    <a:pt x="47" y="37"/>
                  </a:lnTo>
                  <a:lnTo>
                    <a:pt x="49" y="35"/>
                  </a:lnTo>
                  <a:lnTo>
                    <a:pt x="52" y="32"/>
                  </a:lnTo>
                  <a:lnTo>
                    <a:pt x="55" y="29"/>
                  </a:lnTo>
                  <a:lnTo>
                    <a:pt x="56" y="25"/>
                  </a:lnTo>
                  <a:lnTo>
                    <a:pt x="57" y="22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59" y="11"/>
                  </a:lnTo>
                  <a:lnTo>
                    <a:pt x="57" y="11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6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5" y="21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20"/>
            <p:cNvSpPr>
              <a:spLocks/>
            </p:cNvSpPr>
            <p:nvPr/>
          </p:nvSpPr>
          <p:spPr bwMode="auto">
            <a:xfrm rot="-333198">
              <a:off x="610" y="2965"/>
              <a:ext cx="375" cy="41"/>
            </a:xfrm>
            <a:custGeom>
              <a:avLst/>
              <a:gdLst>
                <a:gd name="T0" fmla="*/ 12 w 375"/>
                <a:gd name="T1" fmla="*/ 39 h 41"/>
                <a:gd name="T2" fmla="*/ 27 w 375"/>
                <a:gd name="T3" fmla="*/ 39 h 41"/>
                <a:gd name="T4" fmla="*/ 42 w 375"/>
                <a:gd name="T5" fmla="*/ 40 h 41"/>
                <a:gd name="T6" fmla="*/ 60 w 375"/>
                <a:gd name="T7" fmla="*/ 40 h 41"/>
                <a:gd name="T8" fmla="*/ 79 w 375"/>
                <a:gd name="T9" fmla="*/ 40 h 41"/>
                <a:gd name="T10" fmla="*/ 101 w 375"/>
                <a:gd name="T11" fmla="*/ 40 h 41"/>
                <a:gd name="T12" fmla="*/ 125 w 375"/>
                <a:gd name="T13" fmla="*/ 40 h 41"/>
                <a:gd name="T14" fmla="*/ 151 w 375"/>
                <a:gd name="T15" fmla="*/ 41 h 41"/>
                <a:gd name="T16" fmla="*/ 179 w 375"/>
                <a:gd name="T17" fmla="*/ 41 h 41"/>
                <a:gd name="T18" fmla="*/ 206 w 375"/>
                <a:gd name="T19" fmla="*/ 41 h 41"/>
                <a:gd name="T20" fmla="*/ 235 w 375"/>
                <a:gd name="T21" fmla="*/ 41 h 41"/>
                <a:gd name="T22" fmla="*/ 261 w 375"/>
                <a:gd name="T23" fmla="*/ 40 h 41"/>
                <a:gd name="T24" fmla="*/ 286 w 375"/>
                <a:gd name="T25" fmla="*/ 40 h 41"/>
                <a:gd name="T26" fmla="*/ 308 w 375"/>
                <a:gd name="T27" fmla="*/ 40 h 41"/>
                <a:gd name="T28" fmla="*/ 329 w 375"/>
                <a:gd name="T29" fmla="*/ 39 h 41"/>
                <a:gd name="T30" fmla="*/ 346 w 375"/>
                <a:gd name="T31" fmla="*/ 38 h 41"/>
                <a:gd name="T32" fmla="*/ 362 w 375"/>
                <a:gd name="T33" fmla="*/ 38 h 41"/>
                <a:gd name="T34" fmla="*/ 375 w 375"/>
                <a:gd name="T35" fmla="*/ 38 h 41"/>
                <a:gd name="T36" fmla="*/ 367 w 375"/>
                <a:gd name="T37" fmla="*/ 36 h 41"/>
                <a:gd name="T38" fmla="*/ 351 w 375"/>
                <a:gd name="T39" fmla="*/ 32 h 41"/>
                <a:gd name="T40" fmla="*/ 337 w 375"/>
                <a:gd name="T41" fmla="*/ 29 h 41"/>
                <a:gd name="T42" fmla="*/ 319 w 375"/>
                <a:gd name="T43" fmla="*/ 27 h 41"/>
                <a:gd name="T44" fmla="*/ 297 w 375"/>
                <a:gd name="T45" fmla="*/ 24 h 41"/>
                <a:gd name="T46" fmla="*/ 270 w 375"/>
                <a:gd name="T47" fmla="*/ 21 h 41"/>
                <a:gd name="T48" fmla="*/ 239 w 375"/>
                <a:gd name="T49" fmla="*/ 18 h 41"/>
                <a:gd name="T50" fmla="*/ 203 w 375"/>
                <a:gd name="T51" fmla="*/ 15 h 41"/>
                <a:gd name="T52" fmla="*/ 163 w 375"/>
                <a:gd name="T53" fmla="*/ 11 h 41"/>
                <a:gd name="T54" fmla="*/ 126 w 375"/>
                <a:gd name="T55" fmla="*/ 8 h 41"/>
                <a:gd name="T56" fmla="*/ 94 w 375"/>
                <a:gd name="T57" fmla="*/ 6 h 41"/>
                <a:gd name="T58" fmla="*/ 68 w 375"/>
                <a:gd name="T59" fmla="*/ 4 h 41"/>
                <a:gd name="T60" fmla="*/ 47 w 375"/>
                <a:gd name="T61" fmla="*/ 3 h 41"/>
                <a:gd name="T62" fmla="*/ 31 w 375"/>
                <a:gd name="T63" fmla="*/ 2 h 41"/>
                <a:gd name="T64" fmla="*/ 17 w 375"/>
                <a:gd name="T65" fmla="*/ 1 h 41"/>
                <a:gd name="T66" fmla="*/ 2 w 375"/>
                <a:gd name="T67" fmla="*/ 0 h 41"/>
                <a:gd name="T68" fmla="*/ 8 w 375"/>
                <a:gd name="T69" fmla="*/ 17 h 41"/>
                <a:gd name="T70" fmla="*/ 25 w 375"/>
                <a:gd name="T71" fmla="*/ 17 h 41"/>
                <a:gd name="T72" fmla="*/ 40 w 375"/>
                <a:gd name="T73" fmla="*/ 18 h 41"/>
                <a:gd name="T74" fmla="*/ 58 w 375"/>
                <a:gd name="T75" fmla="*/ 19 h 41"/>
                <a:gd name="T76" fmla="*/ 78 w 375"/>
                <a:gd name="T77" fmla="*/ 20 h 41"/>
                <a:gd name="T78" fmla="*/ 97 w 375"/>
                <a:gd name="T79" fmla="*/ 21 h 41"/>
                <a:gd name="T80" fmla="*/ 119 w 375"/>
                <a:gd name="T81" fmla="*/ 23 h 41"/>
                <a:gd name="T82" fmla="*/ 140 w 375"/>
                <a:gd name="T83" fmla="*/ 23 h 41"/>
                <a:gd name="T84" fmla="*/ 161 w 375"/>
                <a:gd name="T85" fmla="*/ 25 h 41"/>
                <a:gd name="T86" fmla="*/ 180 w 375"/>
                <a:gd name="T87" fmla="*/ 26 h 41"/>
                <a:gd name="T88" fmla="*/ 197 w 375"/>
                <a:gd name="T89" fmla="*/ 27 h 41"/>
                <a:gd name="T90" fmla="*/ 213 w 375"/>
                <a:gd name="T91" fmla="*/ 28 h 41"/>
                <a:gd name="T92" fmla="*/ 228 w 375"/>
                <a:gd name="T93" fmla="*/ 29 h 41"/>
                <a:gd name="T94" fmla="*/ 239 w 375"/>
                <a:gd name="T95" fmla="*/ 29 h 41"/>
                <a:gd name="T96" fmla="*/ 235 w 375"/>
                <a:gd name="T97" fmla="*/ 29 h 41"/>
                <a:gd name="T98" fmla="*/ 220 w 375"/>
                <a:gd name="T99" fmla="*/ 29 h 41"/>
                <a:gd name="T100" fmla="*/ 198 w 375"/>
                <a:gd name="T101" fmla="*/ 29 h 41"/>
                <a:gd name="T102" fmla="*/ 171 w 375"/>
                <a:gd name="T103" fmla="*/ 29 h 41"/>
                <a:gd name="T104" fmla="*/ 140 w 375"/>
                <a:gd name="T105" fmla="*/ 29 h 41"/>
                <a:gd name="T106" fmla="*/ 109 w 375"/>
                <a:gd name="T107" fmla="*/ 29 h 41"/>
                <a:gd name="T108" fmla="*/ 79 w 375"/>
                <a:gd name="T109" fmla="*/ 28 h 41"/>
                <a:gd name="T110" fmla="*/ 50 w 375"/>
                <a:gd name="T111" fmla="*/ 28 h 41"/>
                <a:gd name="T112" fmla="*/ 27 w 375"/>
                <a:gd name="T113" fmla="*/ 27 h 41"/>
                <a:gd name="T114" fmla="*/ 12 w 375"/>
                <a:gd name="T115" fmla="*/ 27 h 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5"/>
                <a:gd name="T175" fmla="*/ 0 h 41"/>
                <a:gd name="T176" fmla="*/ 375 w 375"/>
                <a:gd name="T177" fmla="*/ 41 h 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5" h="41">
                  <a:moveTo>
                    <a:pt x="2" y="39"/>
                  </a:move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7" y="40"/>
                  </a:lnTo>
                  <a:lnTo>
                    <a:pt x="50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2" y="40"/>
                  </a:lnTo>
                  <a:lnTo>
                    <a:pt x="75" y="40"/>
                  </a:lnTo>
                  <a:lnTo>
                    <a:pt x="79" y="40"/>
                  </a:lnTo>
                  <a:lnTo>
                    <a:pt x="83" y="40"/>
                  </a:lnTo>
                  <a:lnTo>
                    <a:pt x="86" y="40"/>
                  </a:lnTo>
                  <a:lnTo>
                    <a:pt x="90" y="40"/>
                  </a:lnTo>
                  <a:lnTo>
                    <a:pt x="93" y="40"/>
                  </a:lnTo>
                  <a:lnTo>
                    <a:pt x="97" y="40"/>
                  </a:lnTo>
                  <a:lnTo>
                    <a:pt x="101" y="40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3" y="40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5" y="40"/>
                  </a:lnTo>
                  <a:lnTo>
                    <a:pt x="129" y="40"/>
                  </a:lnTo>
                  <a:lnTo>
                    <a:pt x="133" y="40"/>
                  </a:lnTo>
                  <a:lnTo>
                    <a:pt x="138" y="41"/>
                  </a:lnTo>
                  <a:lnTo>
                    <a:pt x="143" y="41"/>
                  </a:lnTo>
                  <a:lnTo>
                    <a:pt x="147" y="41"/>
                  </a:lnTo>
                  <a:lnTo>
                    <a:pt x="151" y="41"/>
                  </a:lnTo>
                  <a:lnTo>
                    <a:pt x="156" y="41"/>
                  </a:lnTo>
                  <a:lnTo>
                    <a:pt x="160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9" y="41"/>
                  </a:lnTo>
                  <a:lnTo>
                    <a:pt x="183" y="41"/>
                  </a:lnTo>
                  <a:lnTo>
                    <a:pt x="189" y="41"/>
                  </a:lnTo>
                  <a:lnTo>
                    <a:pt x="193" y="41"/>
                  </a:lnTo>
                  <a:lnTo>
                    <a:pt x="198" y="41"/>
                  </a:lnTo>
                  <a:lnTo>
                    <a:pt x="202" y="41"/>
                  </a:lnTo>
                  <a:lnTo>
                    <a:pt x="206" y="41"/>
                  </a:lnTo>
                  <a:lnTo>
                    <a:pt x="212" y="41"/>
                  </a:lnTo>
                  <a:lnTo>
                    <a:pt x="216" y="41"/>
                  </a:lnTo>
                  <a:lnTo>
                    <a:pt x="221" y="41"/>
                  </a:lnTo>
                  <a:lnTo>
                    <a:pt x="225" y="41"/>
                  </a:lnTo>
                  <a:lnTo>
                    <a:pt x="230" y="41"/>
                  </a:lnTo>
                  <a:lnTo>
                    <a:pt x="235" y="41"/>
                  </a:lnTo>
                  <a:lnTo>
                    <a:pt x="239" y="41"/>
                  </a:lnTo>
                  <a:lnTo>
                    <a:pt x="243" y="41"/>
                  </a:lnTo>
                  <a:lnTo>
                    <a:pt x="248" y="41"/>
                  </a:lnTo>
                  <a:lnTo>
                    <a:pt x="253" y="40"/>
                  </a:lnTo>
                  <a:lnTo>
                    <a:pt x="257" y="40"/>
                  </a:lnTo>
                  <a:lnTo>
                    <a:pt x="261" y="40"/>
                  </a:lnTo>
                  <a:lnTo>
                    <a:pt x="265" y="40"/>
                  </a:lnTo>
                  <a:lnTo>
                    <a:pt x="269" y="40"/>
                  </a:lnTo>
                  <a:lnTo>
                    <a:pt x="274" y="40"/>
                  </a:lnTo>
                  <a:lnTo>
                    <a:pt x="278" y="40"/>
                  </a:lnTo>
                  <a:lnTo>
                    <a:pt x="282" y="40"/>
                  </a:lnTo>
                  <a:lnTo>
                    <a:pt x="286" y="40"/>
                  </a:lnTo>
                  <a:lnTo>
                    <a:pt x="289" y="40"/>
                  </a:lnTo>
                  <a:lnTo>
                    <a:pt x="293" y="40"/>
                  </a:lnTo>
                  <a:lnTo>
                    <a:pt x="298" y="40"/>
                  </a:lnTo>
                  <a:lnTo>
                    <a:pt x="301" y="40"/>
                  </a:lnTo>
                  <a:lnTo>
                    <a:pt x="305" y="40"/>
                  </a:lnTo>
                  <a:lnTo>
                    <a:pt x="308" y="40"/>
                  </a:lnTo>
                  <a:lnTo>
                    <a:pt x="312" y="40"/>
                  </a:lnTo>
                  <a:lnTo>
                    <a:pt x="315" y="39"/>
                  </a:lnTo>
                  <a:lnTo>
                    <a:pt x="319" y="39"/>
                  </a:lnTo>
                  <a:lnTo>
                    <a:pt x="323" y="39"/>
                  </a:lnTo>
                  <a:lnTo>
                    <a:pt x="326" y="39"/>
                  </a:lnTo>
                  <a:lnTo>
                    <a:pt x="329" y="39"/>
                  </a:lnTo>
                  <a:lnTo>
                    <a:pt x="332" y="39"/>
                  </a:lnTo>
                  <a:lnTo>
                    <a:pt x="335" y="39"/>
                  </a:lnTo>
                  <a:lnTo>
                    <a:pt x="339" y="39"/>
                  </a:lnTo>
                  <a:lnTo>
                    <a:pt x="341" y="38"/>
                  </a:lnTo>
                  <a:lnTo>
                    <a:pt x="344" y="38"/>
                  </a:lnTo>
                  <a:lnTo>
                    <a:pt x="346" y="38"/>
                  </a:lnTo>
                  <a:lnTo>
                    <a:pt x="348" y="38"/>
                  </a:lnTo>
                  <a:lnTo>
                    <a:pt x="351" y="38"/>
                  </a:lnTo>
                  <a:lnTo>
                    <a:pt x="353" y="38"/>
                  </a:lnTo>
                  <a:lnTo>
                    <a:pt x="355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66" y="38"/>
                  </a:lnTo>
                  <a:lnTo>
                    <a:pt x="368" y="38"/>
                  </a:lnTo>
                  <a:lnTo>
                    <a:pt x="371" y="38"/>
                  </a:lnTo>
                  <a:lnTo>
                    <a:pt x="373" y="38"/>
                  </a:lnTo>
                  <a:lnTo>
                    <a:pt x="374" y="38"/>
                  </a:lnTo>
                  <a:lnTo>
                    <a:pt x="375" y="38"/>
                  </a:lnTo>
                  <a:lnTo>
                    <a:pt x="374" y="38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69" y="36"/>
                  </a:lnTo>
                  <a:lnTo>
                    <a:pt x="367" y="36"/>
                  </a:lnTo>
                  <a:lnTo>
                    <a:pt x="364" y="36"/>
                  </a:lnTo>
                  <a:lnTo>
                    <a:pt x="361" y="35"/>
                  </a:lnTo>
                  <a:lnTo>
                    <a:pt x="357" y="33"/>
                  </a:lnTo>
                  <a:lnTo>
                    <a:pt x="355" y="32"/>
                  </a:lnTo>
                  <a:lnTo>
                    <a:pt x="354" y="32"/>
                  </a:lnTo>
                  <a:lnTo>
                    <a:pt x="351" y="32"/>
                  </a:lnTo>
                  <a:lnTo>
                    <a:pt x="350" y="32"/>
                  </a:lnTo>
                  <a:lnTo>
                    <a:pt x="347" y="31"/>
                  </a:lnTo>
                  <a:lnTo>
                    <a:pt x="345" y="31"/>
                  </a:lnTo>
                  <a:lnTo>
                    <a:pt x="343" y="30"/>
                  </a:lnTo>
                  <a:lnTo>
                    <a:pt x="340" y="30"/>
                  </a:lnTo>
                  <a:lnTo>
                    <a:pt x="337" y="29"/>
                  </a:lnTo>
                  <a:lnTo>
                    <a:pt x="334" y="29"/>
                  </a:lnTo>
                  <a:lnTo>
                    <a:pt x="331" y="29"/>
                  </a:lnTo>
                  <a:lnTo>
                    <a:pt x="329" y="29"/>
                  </a:lnTo>
                  <a:lnTo>
                    <a:pt x="326" y="28"/>
                  </a:lnTo>
                  <a:lnTo>
                    <a:pt x="322" y="28"/>
                  </a:lnTo>
                  <a:lnTo>
                    <a:pt x="319" y="27"/>
                  </a:lnTo>
                  <a:lnTo>
                    <a:pt x="315" y="27"/>
                  </a:lnTo>
                  <a:lnTo>
                    <a:pt x="311" y="26"/>
                  </a:lnTo>
                  <a:lnTo>
                    <a:pt x="308" y="25"/>
                  </a:lnTo>
                  <a:lnTo>
                    <a:pt x="305" y="25"/>
                  </a:lnTo>
                  <a:lnTo>
                    <a:pt x="301" y="25"/>
                  </a:lnTo>
                  <a:lnTo>
                    <a:pt x="297" y="24"/>
                  </a:lnTo>
                  <a:lnTo>
                    <a:pt x="292" y="24"/>
                  </a:lnTo>
                  <a:lnTo>
                    <a:pt x="288" y="23"/>
                  </a:lnTo>
                  <a:lnTo>
                    <a:pt x="284" y="23"/>
                  </a:lnTo>
                  <a:lnTo>
                    <a:pt x="279" y="22"/>
                  </a:lnTo>
                  <a:lnTo>
                    <a:pt x="275" y="22"/>
                  </a:lnTo>
                  <a:lnTo>
                    <a:pt x="270" y="21"/>
                  </a:lnTo>
                  <a:lnTo>
                    <a:pt x="265" y="21"/>
                  </a:lnTo>
                  <a:lnTo>
                    <a:pt x="260" y="20"/>
                  </a:lnTo>
                  <a:lnTo>
                    <a:pt x="255" y="20"/>
                  </a:lnTo>
                  <a:lnTo>
                    <a:pt x="249" y="19"/>
                  </a:lnTo>
                  <a:lnTo>
                    <a:pt x="244" y="19"/>
                  </a:lnTo>
                  <a:lnTo>
                    <a:pt x="239" y="18"/>
                  </a:lnTo>
                  <a:lnTo>
                    <a:pt x="234" y="18"/>
                  </a:lnTo>
                  <a:lnTo>
                    <a:pt x="227" y="17"/>
                  </a:lnTo>
                  <a:lnTo>
                    <a:pt x="222" y="17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3" y="15"/>
                  </a:lnTo>
                  <a:lnTo>
                    <a:pt x="197" y="15"/>
                  </a:lnTo>
                  <a:lnTo>
                    <a:pt x="191" y="14"/>
                  </a:lnTo>
                  <a:lnTo>
                    <a:pt x="184" y="14"/>
                  </a:lnTo>
                  <a:lnTo>
                    <a:pt x="177" y="12"/>
                  </a:lnTo>
                  <a:lnTo>
                    <a:pt x="171" y="12"/>
                  </a:lnTo>
                  <a:lnTo>
                    <a:pt x="163" y="11"/>
                  </a:lnTo>
                  <a:lnTo>
                    <a:pt x="157" y="11"/>
                  </a:lnTo>
                  <a:lnTo>
                    <a:pt x="150" y="10"/>
                  </a:lnTo>
                  <a:lnTo>
                    <a:pt x="144" y="10"/>
                  </a:lnTo>
                  <a:lnTo>
                    <a:pt x="137" y="9"/>
                  </a:lnTo>
                  <a:lnTo>
                    <a:pt x="131" y="9"/>
                  </a:lnTo>
                  <a:lnTo>
                    <a:pt x="126" y="8"/>
                  </a:lnTo>
                  <a:lnTo>
                    <a:pt x="121" y="8"/>
                  </a:lnTo>
                  <a:lnTo>
                    <a:pt x="114" y="7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100" y="6"/>
                  </a:lnTo>
                  <a:lnTo>
                    <a:pt x="94" y="6"/>
                  </a:lnTo>
                  <a:lnTo>
                    <a:pt x="90" y="5"/>
                  </a:lnTo>
                  <a:lnTo>
                    <a:pt x="85" y="5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2" y="4"/>
                  </a:lnTo>
                  <a:lnTo>
                    <a:pt x="68" y="4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58" y="3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2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4" y="18"/>
                  </a:lnTo>
                  <a:lnTo>
                    <a:pt x="58" y="19"/>
                  </a:lnTo>
                  <a:lnTo>
                    <a:pt x="61" y="19"/>
                  </a:lnTo>
                  <a:lnTo>
                    <a:pt x="64" y="20"/>
                  </a:lnTo>
                  <a:lnTo>
                    <a:pt x="67" y="20"/>
                  </a:lnTo>
                  <a:lnTo>
                    <a:pt x="70" y="20"/>
                  </a:lnTo>
                  <a:lnTo>
                    <a:pt x="73" y="20"/>
                  </a:lnTo>
                  <a:lnTo>
                    <a:pt x="78" y="20"/>
                  </a:lnTo>
                  <a:lnTo>
                    <a:pt x="81" y="20"/>
                  </a:lnTo>
                  <a:lnTo>
                    <a:pt x="84" y="20"/>
                  </a:lnTo>
                  <a:lnTo>
                    <a:pt x="87" y="20"/>
                  </a:lnTo>
                  <a:lnTo>
                    <a:pt x="91" y="21"/>
                  </a:lnTo>
                  <a:lnTo>
                    <a:pt x="94" y="21"/>
                  </a:lnTo>
                  <a:lnTo>
                    <a:pt x="97" y="21"/>
                  </a:lnTo>
                  <a:lnTo>
                    <a:pt x="102" y="21"/>
                  </a:lnTo>
                  <a:lnTo>
                    <a:pt x="105" y="21"/>
                  </a:lnTo>
                  <a:lnTo>
                    <a:pt x="109" y="21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19" y="23"/>
                  </a:lnTo>
                  <a:lnTo>
                    <a:pt x="123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4" y="23"/>
                  </a:lnTo>
                  <a:lnTo>
                    <a:pt x="137" y="23"/>
                  </a:lnTo>
                  <a:lnTo>
                    <a:pt x="140" y="23"/>
                  </a:lnTo>
                  <a:lnTo>
                    <a:pt x="144" y="24"/>
                  </a:lnTo>
                  <a:lnTo>
                    <a:pt x="148" y="24"/>
                  </a:lnTo>
                  <a:lnTo>
                    <a:pt x="151" y="24"/>
                  </a:lnTo>
                  <a:lnTo>
                    <a:pt x="154" y="24"/>
                  </a:lnTo>
                  <a:lnTo>
                    <a:pt x="158" y="25"/>
                  </a:lnTo>
                  <a:lnTo>
                    <a:pt x="161" y="25"/>
                  </a:lnTo>
                  <a:lnTo>
                    <a:pt x="165" y="25"/>
                  </a:lnTo>
                  <a:lnTo>
                    <a:pt x="168" y="25"/>
                  </a:lnTo>
                  <a:lnTo>
                    <a:pt x="171" y="26"/>
                  </a:lnTo>
                  <a:lnTo>
                    <a:pt x="175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3" y="26"/>
                  </a:lnTo>
                  <a:lnTo>
                    <a:pt x="187" y="27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4" y="27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201" y="27"/>
                  </a:lnTo>
                  <a:lnTo>
                    <a:pt x="203" y="27"/>
                  </a:lnTo>
                  <a:lnTo>
                    <a:pt x="205" y="27"/>
                  </a:lnTo>
                  <a:lnTo>
                    <a:pt x="210" y="28"/>
                  </a:lnTo>
                  <a:lnTo>
                    <a:pt x="213" y="28"/>
                  </a:lnTo>
                  <a:lnTo>
                    <a:pt x="216" y="28"/>
                  </a:lnTo>
                  <a:lnTo>
                    <a:pt x="219" y="28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8" y="29"/>
                  </a:lnTo>
                  <a:lnTo>
                    <a:pt x="231" y="29"/>
                  </a:lnTo>
                  <a:lnTo>
                    <a:pt x="233" y="29"/>
                  </a:lnTo>
                  <a:lnTo>
                    <a:pt x="235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1" y="30"/>
                  </a:lnTo>
                  <a:lnTo>
                    <a:pt x="240" y="29"/>
                  </a:lnTo>
                  <a:lnTo>
                    <a:pt x="238" y="29"/>
                  </a:lnTo>
                  <a:lnTo>
                    <a:pt x="236" y="29"/>
                  </a:lnTo>
                  <a:lnTo>
                    <a:pt x="235" y="29"/>
                  </a:lnTo>
                  <a:lnTo>
                    <a:pt x="233" y="29"/>
                  </a:lnTo>
                  <a:lnTo>
                    <a:pt x="231" y="29"/>
                  </a:lnTo>
                  <a:lnTo>
                    <a:pt x="228" y="29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0" y="29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10" y="29"/>
                  </a:lnTo>
                  <a:lnTo>
                    <a:pt x="206" y="29"/>
                  </a:lnTo>
                  <a:lnTo>
                    <a:pt x="202" y="29"/>
                  </a:lnTo>
                  <a:lnTo>
                    <a:pt x="198" y="29"/>
                  </a:lnTo>
                  <a:lnTo>
                    <a:pt x="194" y="29"/>
                  </a:lnTo>
                  <a:lnTo>
                    <a:pt x="190" y="29"/>
                  </a:lnTo>
                  <a:lnTo>
                    <a:pt x="186" y="29"/>
                  </a:lnTo>
                  <a:lnTo>
                    <a:pt x="180" y="29"/>
                  </a:lnTo>
                  <a:lnTo>
                    <a:pt x="176" y="29"/>
                  </a:lnTo>
                  <a:lnTo>
                    <a:pt x="171" y="29"/>
                  </a:lnTo>
                  <a:lnTo>
                    <a:pt x="166" y="29"/>
                  </a:lnTo>
                  <a:lnTo>
                    <a:pt x="161" y="29"/>
                  </a:lnTo>
                  <a:lnTo>
                    <a:pt x="156" y="29"/>
                  </a:lnTo>
                  <a:lnTo>
                    <a:pt x="151" y="29"/>
                  </a:lnTo>
                  <a:lnTo>
                    <a:pt x="146" y="29"/>
                  </a:lnTo>
                  <a:lnTo>
                    <a:pt x="140" y="29"/>
                  </a:lnTo>
                  <a:lnTo>
                    <a:pt x="136" y="29"/>
                  </a:lnTo>
                  <a:lnTo>
                    <a:pt x="131" y="29"/>
                  </a:lnTo>
                  <a:lnTo>
                    <a:pt x="125" y="29"/>
                  </a:lnTo>
                  <a:lnTo>
                    <a:pt x="121" y="29"/>
                  </a:lnTo>
                  <a:lnTo>
                    <a:pt x="114" y="29"/>
                  </a:lnTo>
                  <a:lnTo>
                    <a:pt x="109" y="29"/>
                  </a:lnTo>
                  <a:lnTo>
                    <a:pt x="104" y="28"/>
                  </a:lnTo>
                  <a:lnTo>
                    <a:pt x="99" y="28"/>
                  </a:lnTo>
                  <a:lnTo>
                    <a:pt x="93" y="28"/>
                  </a:lnTo>
                  <a:lnTo>
                    <a:pt x="89" y="28"/>
                  </a:lnTo>
                  <a:lnTo>
                    <a:pt x="84" y="28"/>
                  </a:lnTo>
                  <a:lnTo>
                    <a:pt x="79" y="28"/>
                  </a:lnTo>
                  <a:lnTo>
                    <a:pt x="73" y="28"/>
                  </a:lnTo>
                  <a:lnTo>
                    <a:pt x="69" y="28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6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 rot="-333198">
              <a:off x="315" y="2211"/>
              <a:ext cx="142" cy="165"/>
            </a:xfrm>
            <a:custGeom>
              <a:avLst/>
              <a:gdLst>
                <a:gd name="T0" fmla="*/ 0 w 142"/>
                <a:gd name="T1" fmla="*/ 0 h 165"/>
                <a:gd name="T2" fmla="*/ 1 w 142"/>
                <a:gd name="T3" fmla="*/ 163 h 165"/>
                <a:gd name="T4" fmla="*/ 142 w 142"/>
                <a:gd name="T5" fmla="*/ 165 h 165"/>
                <a:gd name="T6" fmla="*/ 135 w 142"/>
                <a:gd name="T7" fmla="*/ 129 h 165"/>
                <a:gd name="T8" fmla="*/ 120 w 142"/>
                <a:gd name="T9" fmla="*/ 89 h 165"/>
                <a:gd name="T10" fmla="*/ 96 w 142"/>
                <a:gd name="T11" fmla="*/ 49 h 165"/>
                <a:gd name="T12" fmla="*/ 88 w 142"/>
                <a:gd name="T13" fmla="*/ 38 h 165"/>
                <a:gd name="T14" fmla="*/ 129 w 142"/>
                <a:gd name="T15" fmla="*/ 18 h 165"/>
                <a:gd name="T16" fmla="*/ 61 w 142"/>
                <a:gd name="T17" fmla="*/ 5 h 165"/>
                <a:gd name="T18" fmla="*/ 0 w 142"/>
                <a:gd name="T19" fmla="*/ 0 h 165"/>
                <a:gd name="T20" fmla="*/ 0 w 142"/>
                <a:gd name="T21" fmla="*/ 0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165"/>
                <a:gd name="T35" fmla="*/ 142 w 142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165">
                  <a:moveTo>
                    <a:pt x="0" y="0"/>
                  </a:moveTo>
                  <a:lnTo>
                    <a:pt x="1" y="163"/>
                  </a:lnTo>
                  <a:lnTo>
                    <a:pt x="142" y="165"/>
                  </a:lnTo>
                  <a:lnTo>
                    <a:pt x="135" y="129"/>
                  </a:lnTo>
                  <a:lnTo>
                    <a:pt x="120" y="89"/>
                  </a:lnTo>
                  <a:lnTo>
                    <a:pt x="96" y="49"/>
                  </a:lnTo>
                  <a:lnTo>
                    <a:pt x="88" y="38"/>
                  </a:lnTo>
                  <a:lnTo>
                    <a:pt x="129" y="18"/>
                  </a:lnTo>
                  <a:lnTo>
                    <a:pt x="6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 rot="-333198">
              <a:off x="1036" y="2903"/>
              <a:ext cx="278" cy="120"/>
            </a:xfrm>
            <a:custGeom>
              <a:avLst/>
              <a:gdLst>
                <a:gd name="T0" fmla="*/ 0 w 278"/>
                <a:gd name="T1" fmla="*/ 11 h 120"/>
                <a:gd name="T2" fmla="*/ 1 w 278"/>
                <a:gd name="T3" fmla="*/ 68 h 120"/>
                <a:gd name="T4" fmla="*/ 39 w 278"/>
                <a:gd name="T5" fmla="*/ 68 h 120"/>
                <a:gd name="T6" fmla="*/ 103 w 278"/>
                <a:gd name="T7" fmla="*/ 72 h 120"/>
                <a:gd name="T8" fmla="*/ 161 w 278"/>
                <a:gd name="T9" fmla="*/ 80 h 120"/>
                <a:gd name="T10" fmla="*/ 122 w 278"/>
                <a:gd name="T11" fmla="*/ 99 h 120"/>
                <a:gd name="T12" fmla="*/ 198 w 278"/>
                <a:gd name="T13" fmla="*/ 117 h 120"/>
                <a:gd name="T14" fmla="*/ 276 w 278"/>
                <a:gd name="T15" fmla="*/ 120 h 120"/>
                <a:gd name="T16" fmla="*/ 278 w 278"/>
                <a:gd name="T17" fmla="*/ 0 h 120"/>
                <a:gd name="T18" fmla="*/ 256 w 278"/>
                <a:gd name="T19" fmla="*/ 14 h 120"/>
                <a:gd name="T20" fmla="*/ 223 w 278"/>
                <a:gd name="T21" fmla="*/ 29 h 120"/>
                <a:gd name="T22" fmla="*/ 187 w 278"/>
                <a:gd name="T23" fmla="*/ 42 h 120"/>
                <a:gd name="T24" fmla="*/ 149 w 278"/>
                <a:gd name="T25" fmla="*/ 48 h 120"/>
                <a:gd name="T26" fmla="*/ 103 w 278"/>
                <a:gd name="T27" fmla="*/ 49 h 120"/>
                <a:gd name="T28" fmla="*/ 57 w 278"/>
                <a:gd name="T29" fmla="*/ 40 h 120"/>
                <a:gd name="T30" fmla="*/ 20 w 278"/>
                <a:gd name="T31" fmla="*/ 25 h 120"/>
                <a:gd name="T32" fmla="*/ 0 w 278"/>
                <a:gd name="T33" fmla="*/ 11 h 120"/>
                <a:gd name="T34" fmla="*/ 0 w 278"/>
                <a:gd name="T35" fmla="*/ 11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8"/>
                <a:gd name="T55" fmla="*/ 0 h 120"/>
                <a:gd name="T56" fmla="*/ 278 w 278"/>
                <a:gd name="T57" fmla="*/ 120 h 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8" h="120">
                  <a:moveTo>
                    <a:pt x="0" y="11"/>
                  </a:moveTo>
                  <a:lnTo>
                    <a:pt x="1" y="68"/>
                  </a:lnTo>
                  <a:lnTo>
                    <a:pt x="39" y="68"/>
                  </a:lnTo>
                  <a:lnTo>
                    <a:pt x="103" y="72"/>
                  </a:lnTo>
                  <a:lnTo>
                    <a:pt x="161" y="80"/>
                  </a:lnTo>
                  <a:lnTo>
                    <a:pt x="122" y="99"/>
                  </a:lnTo>
                  <a:lnTo>
                    <a:pt x="198" y="117"/>
                  </a:lnTo>
                  <a:lnTo>
                    <a:pt x="276" y="120"/>
                  </a:lnTo>
                  <a:lnTo>
                    <a:pt x="278" y="0"/>
                  </a:lnTo>
                  <a:lnTo>
                    <a:pt x="256" y="14"/>
                  </a:lnTo>
                  <a:lnTo>
                    <a:pt x="223" y="29"/>
                  </a:lnTo>
                  <a:lnTo>
                    <a:pt x="187" y="42"/>
                  </a:lnTo>
                  <a:lnTo>
                    <a:pt x="149" y="48"/>
                  </a:lnTo>
                  <a:lnTo>
                    <a:pt x="103" y="49"/>
                  </a:lnTo>
                  <a:lnTo>
                    <a:pt x="57" y="40"/>
                  </a:lnTo>
                  <a:lnTo>
                    <a:pt x="20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3"/>
            <p:cNvSpPr>
              <a:spLocks/>
            </p:cNvSpPr>
            <p:nvPr/>
          </p:nvSpPr>
          <p:spPr bwMode="auto">
            <a:xfrm rot="-333198">
              <a:off x="1101" y="2690"/>
              <a:ext cx="46" cy="53"/>
            </a:xfrm>
            <a:custGeom>
              <a:avLst/>
              <a:gdLst>
                <a:gd name="T0" fmla="*/ 0 w 46"/>
                <a:gd name="T1" fmla="*/ 23 h 53"/>
                <a:gd name="T2" fmla="*/ 8 w 46"/>
                <a:gd name="T3" fmla="*/ 41 h 53"/>
                <a:gd name="T4" fmla="*/ 21 w 46"/>
                <a:gd name="T5" fmla="*/ 53 h 53"/>
                <a:gd name="T6" fmla="*/ 46 w 46"/>
                <a:gd name="T7" fmla="*/ 0 h 53"/>
                <a:gd name="T8" fmla="*/ 24 w 46"/>
                <a:gd name="T9" fmla="*/ 4 h 53"/>
                <a:gd name="T10" fmla="*/ 7 w 46"/>
                <a:gd name="T11" fmla="*/ 10 h 53"/>
                <a:gd name="T12" fmla="*/ 0 w 46"/>
                <a:gd name="T13" fmla="*/ 23 h 53"/>
                <a:gd name="T14" fmla="*/ 0 w 46"/>
                <a:gd name="T15" fmla="*/ 2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53"/>
                <a:gd name="T26" fmla="*/ 46 w 46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53">
                  <a:moveTo>
                    <a:pt x="0" y="23"/>
                  </a:moveTo>
                  <a:lnTo>
                    <a:pt x="8" y="41"/>
                  </a:lnTo>
                  <a:lnTo>
                    <a:pt x="21" y="53"/>
                  </a:lnTo>
                  <a:lnTo>
                    <a:pt x="46" y="0"/>
                  </a:lnTo>
                  <a:lnTo>
                    <a:pt x="24" y="4"/>
                  </a:lnTo>
                  <a:lnTo>
                    <a:pt x="7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4"/>
            <p:cNvSpPr>
              <a:spLocks/>
            </p:cNvSpPr>
            <p:nvPr/>
          </p:nvSpPr>
          <p:spPr bwMode="auto">
            <a:xfrm rot="-333198">
              <a:off x="1171" y="2677"/>
              <a:ext cx="51" cy="11"/>
            </a:xfrm>
            <a:custGeom>
              <a:avLst/>
              <a:gdLst>
                <a:gd name="T0" fmla="*/ 0 w 51"/>
                <a:gd name="T1" fmla="*/ 2 h 11"/>
                <a:gd name="T2" fmla="*/ 26 w 51"/>
                <a:gd name="T3" fmla="*/ 0 h 11"/>
                <a:gd name="T4" fmla="*/ 44 w 51"/>
                <a:gd name="T5" fmla="*/ 3 h 11"/>
                <a:gd name="T6" fmla="*/ 51 w 51"/>
                <a:gd name="T7" fmla="*/ 8 h 11"/>
                <a:gd name="T8" fmla="*/ 40 w 51"/>
                <a:gd name="T9" fmla="*/ 11 h 11"/>
                <a:gd name="T10" fmla="*/ 21 w 51"/>
                <a:gd name="T11" fmla="*/ 10 h 11"/>
                <a:gd name="T12" fmla="*/ 0 w 51"/>
                <a:gd name="T13" fmla="*/ 2 h 11"/>
                <a:gd name="T14" fmla="*/ 0 w 51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11"/>
                <a:gd name="T26" fmla="*/ 51 w 5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11">
                  <a:moveTo>
                    <a:pt x="0" y="2"/>
                  </a:moveTo>
                  <a:lnTo>
                    <a:pt x="26" y="0"/>
                  </a:lnTo>
                  <a:lnTo>
                    <a:pt x="44" y="3"/>
                  </a:lnTo>
                  <a:lnTo>
                    <a:pt x="51" y="8"/>
                  </a:lnTo>
                  <a:lnTo>
                    <a:pt x="40" y="11"/>
                  </a:lnTo>
                  <a:lnTo>
                    <a:pt x="21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5"/>
            <p:cNvSpPr>
              <a:spLocks/>
            </p:cNvSpPr>
            <p:nvPr/>
          </p:nvSpPr>
          <p:spPr bwMode="auto">
            <a:xfrm rot="-333198">
              <a:off x="770" y="2180"/>
              <a:ext cx="258" cy="280"/>
            </a:xfrm>
            <a:custGeom>
              <a:avLst/>
              <a:gdLst>
                <a:gd name="T0" fmla="*/ 0 w 258"/>
                <a:gd name="T1" fmla="*/ 3 h 280"/>
                <a:gd name="T2" fmla="*/ 35 w 258"/>
                <a:gd name="T3" fmla="*/ 17 h 280"/>
                <a:gd name="T4" fmla="*/ 82 w 258"/>
                <a:gd name="T5" fmla="*/ 30 h 280"/>
                <a:gd name="T6" fmla="*/ 133 w 258"/>
                <a:gd name="T7" fmla="*/ 32 h 280"/>
                <a:gd name="T8" fmla="*/ 188 w 258"/>
                <a:gd name="T9" fmla="*/ 24 h 280"/>
                <a:gd name="T10" fmla="*/ 215 w 258"/>
                <a:gd name="T11" fmla="*/ 19 h 280"/>
                <a:gd name="T12" fmla="*/ 218 w 258"/>
                <a:gd name="T13" fmla="*/ 279 h 280"/>
                <a:gd name="T14" fmla="*/ 255 w 258"/>
                <a:gd name="T15" fmla="*/ 280 h 280"/>
                <a:gd name="T16" fmla="*/ 255 w 258"/>
                <a:gd name="T17" fmla="*/ 208 h 280"/>
                <a:gd name="T18" fmla="*/ 220 w 258"/>
                <a:gd name="T19" fmla="*/ 134 h 280"/>
                <a:gd name="T20" fmla="*/ 258 w 258"/>
                <a:gd name="T21" fmla="*/ 71 h 280"/>
                <a:gd name="T22" fmla="*/ 250 w 258"/>
                <a:gd name="T23" fmla="*/ 28 h 280"/>
                <a:gd name="T24" fmla="*/ 244 w 258"/>
                <a:gd name="T25" fmla="*/ 14 h 280"/>
                <a:gd name="T26" fmla="*/ 149 w 258"/>
                <a:gd name="T27" fmla="*/ 0 h 280"/>
                <a:gd name="T28" fmla="*/ 0 w 258"/>
                <a:gd name="T29" fmla="*/ 3 h 280"/>
                <a:gd name="T30" fmla="*/ 0 w 258"/>
                <a:gd name="T31" fmla="*/ 3 h 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280"/>
                <a:gd name="T50" fmla="*/ 258 w 258"/>
                <a:gd name="T51" fmla="*/ 280 h 2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280">
                  <a:moveTo>
                    <a:pt x="0" y="3"/>
                  </a:moveTo>
                  <a:lnTo>
                    <a:pt x="35" y="17"/>
                  </a:lnTo>
                  <a:lnTo>
                    <a:pt x="82" y="30"/>
                  </a:lnTo>
                  <a:lnTo>
                    <a:pt x="133" y="32"/>
                  </a:lnTo>
                  <a:lnTo>
                    <a:pt x="188" y="24"/>
                  </a:lnTo>
                  <a:lnTo>
                    <a:pt x="215" y="19"/>
                  </a:lnTo>
                  <a:lnTo>
                    <a:pt x="218" y="279"/>
                  </a:lnTo>
                  <a:lnTo>
                    <a:pt x="255" y="280"/>
                  </a:lnTo>
                  <a:lnTo>
                    <a:pt x="255" y="208"/>
                  </a:lnTo>
                  <a:lnTo>
                    <a:pt x="220" y="134"/>
                  </a:lnTo>
                  <a:lnTo>
                    <a:pt x="258" y="71"/>
                  </a:lnTo>
                  <a:lnTo>
                    <a:pt x="250" y="28"/>
                  </a:lnTo>
                  <a:lnTo>
                    <a:pt x="244" y="14"/>
                  </a:lnTo>
                  <a:lnTo>
                    <a:pt x="14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6"/>
            <p:cNvSpPr>
              <a:spLocks/>
            </p:cNvSpPr>
            <p:nvPr/>
          </p:nvSpPr>
          <p:spPr bwMode="auto">
            <a:xfrm rot="-333198">
              <a:off x="1123" y="2309"/>
              <a:ext cx="143" cy="175"/>
            </a:xfrm>
            <a:custGeom>
              <a:avLst/>
              <a:gdLst>
                <a:gd name="T0" fmla="*/ 0 w 143"/>
                <a:gd name="T1" fmla="*/ 132 h 175"/>
                <a:gd name="T2" fmla="*/ 26 w 143"/>
                <a:gd name="T3" fmla="*/ 136 h 175"/>
                <a:gd name="T4" fmla="*/ 62 w 143"/>
                <a:gd name="T5" fmla="*/ 143 h 175"/>
                <a:gd name="T6" fmla="*/ 99 w 143"/>
                <a:gd name="T7" fmla="*/ 155 h 175"/>
                <a:gd name="T8" fmla="*/ 140 w 143"/>
                <a:gd name="T9" fmla="*/ 175 h 175"/>
                <a:gd name="T10" fmla="*/ 143 w 143"/>
                <a:gd name="T11" fmla="*/ 110 h 175"/>
                <a:gd name="T12" fmla="*/ 143 w 143"/>
                <a:gd name="T13" fmla="*/ 0 h 175"/>
                <a:gd name="T14" fmla="*/ 77 w 143"/>
                <a:gd name="T15" fmla="*/ 28 h 175"/>
                <a:gd name="T16" fmla="*/ 24 w 143"/>
                <a:gd name="T17" fmla="*/ 53 h 175"/>
                <a:gd name="T18" fmla="*/ 3 w 143"/>
                <a:gd name="T19" fmla="*/ 75 h 175"/>
                <a:gd name="T20" fmla="*/ 0 w 143"/>
                <a:gd name="T21" fmla="*/ 132 h 175"/>
                <a:gd name="T22" fmla="*/ 0 w 143"/>
                <a:gd name="T23" fmla="*/ 132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"/>
                <a:gd name="T37" fmla="*/ 0 h 175"/>
                <a:gd name="T38" fmla="*/ 143 w 143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" h="175">
                  <a:moveTo>
                    <a:pt x="0" y="132"/>
                  </a:moveTo>
                  <a:lnTo>
                    <a:pt x="26" y="136"/>
                  </a:lnTo>
                  <a:lnTo>
                    <a:pt x="62" y="143"/>
                  </a:lnTo>
                  <a:lnTo>
                    <a:pt x="99" y="155"/>
                  </a:lnTo>
                  <a:lnTo>
                    <a:pt x="140" y="175"/>
                  </a:lnTo>
                  <a:lnTo>
                    <a:pt x="143" y="110"/>
                  </a:lnTo>
                  <a:lnTo>
                    <a:pt x="143" y="0"/>
                  </a:lnTo>
                  <a:lnTo>
                    <a:pt x="77" y="28"/>
                  </a:lnTo>
                  <a:lnTo>
                    <a:pt x="24" y="53"/>
                  </a:lnTo>
                  <a:lnTo>
                    <a:pt x="3" y="75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27"/>
            <p:cNvSpPr>
              <a:spLocks/>
            </p:cNvSpPr>
            <p:nvPr/>
          </p:nvSpPr>
          <p:spPr bwMode="auto">
            <a:xfrm rot="-333198">
              <a:off x="1050" y="2270"/>
              <a:ext cx="121" cy="25"/>
            </a:xfrm>
            <a:custGeom>
              <a:avLst/>
              <a:gdLst>
                <a:gd name="T0" fmla="*/ 0 w 121"/>
                <a:gd name="T1" fmla="*/ 25 h 25"/>
                <a:gd name="T2" fmla="*/ 21 w 121"/>
                <a:gd name="T3" fmla="*/ 0 h 25"/>
                <a:gd name="T4" fmla="*/ 121 w 121"/>
                <a:gd name="T5" fmla="*/ 18 h 25"/>
                <a:gd name="T6" fmla="*/ 39 w 121"/>
                <a:gd name="T7" fmla="*/ 22 h 25"/>
                <a:gd name="T8" fmla="*/ 0 w 121"/>
                <a:gd name="T9" fmla="*/ 25 h 25"/>
                <a:gd name="T10" fmla="*/ 0 w 121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5"/>
                <a:gd name="T20" fmla="*/ 121 w 12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5">
                  <a:moveTo>
                    <a:pt x="0" y="25"/>
                  </a:moveTo>
                  <a:lnTo>
                    <a:pt x="21" y="0"/>
                  </a:lnTo>
                  <a:lnTo>
                    <a:pt x="121" y="18"/>
                  </a:lnTo>
                  <a:lnTo>
                    <a:pt x="39" y="2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28"/>
            <p:cNvSpPr>
              <a:spLocks/>
            </p:cNvSpPr>
            <p:nvPr/>
          </p:nvSpPr>
          <p:spPr bwMode="auto">
            <a:xfrm rot="-333198">
              <a:off x="867" y="2335"/>
              <a:ext cx="70" cy="181"/>
            </a:xfrm>
            <a:custGeom>
              <a:avLst/>
              <a:gdLst>
                <a:gd name="T0" fmla="*/ 3 w 70"/>
                <a:gd name="T1" fmla="*/ 2 h 181"/>
                <a:gd name="T2" fmla="*/ 68 w 70"/>
                <a:gd name="T3" fmla="*/ 0 h 181"/>
                <a:gd name="T4" fmla="*/ 70 w 70"/>
                <a:gd name="T5" fmla="*/ 145 h 181"/>
                <a:gd name="T6" fmla="*/ 47 w 70"/>
                <a:gd name="T7" fmla="*/ 155 h 181"/>
                <a:gd name="T8" fmla="*/ 21 w 70"/>
                <a:gd name="T9" fmla="*/ 168 h 181"/>
                <a:gd name="T10" fmla="*/ 1 w 70"/>
                <a:gd name="T11" fmla="*/ 181 h 181"/>
                <a:gd name="T12" fmla="*/ 0 w 70"/>
                <a:gd name="T13" fmla="*/ 164 h 181"/>
                <a:gd name="T14" fmla="*/ 30 w 70"/>
                <a:gd name="T15" fmla="*/ 162 h 181"/>
                <a:gd name="T16" fmla="*/ 37 w 70"/>
                <a:gd name="T17" fmla="*/ 86 h 181"/>
                <a:gd name="T18" fmla="*/ 40 w 70"/>
                <a:gd name="T19" fmla="*/ 14 h 181"/>
                <a:gd name="T20" fmla="*/ 3 w 70"/>
                <a:gd name="T21" fmla="*/ 2 h 181"/>
                <a:gd name="T22" fmla="*/ 3 w 70"/>
                <a:gd name="T23" fmla="*/ 2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"/>
                <a:gd name="T37" fmla="*/ 0 h 181"/>
                <a:gd name="T38" fmla="*/ 70 w 70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" h="181">
                  <a:moveTo>
                    <a:pt x="3" y="2"/>
                  </a:moveTo>
                  <a:lnTo>
                    <a:pt x="68" y="0"/>
                  </a:lnTo>
                  <a:lnTo>
                    <a:pt x="70" y="145"/>
                  </a:lnTo>
                  <a:lnTo>
                    <a:pt x="47" y="155"/>
                  </a:lnTo>
                  <a:lnTo>
                    <a:pt x="21" y="168"/>
                  </a:lnTo>
                  <a:lnTo>
                    <a:pt x="1" y="181"/>
                  </a:lnTo>
                  <a:lnTo>
                    <a:pt x="0" y="164"/>
                  </a:lnTo>
                  <a:lnTo>
                    <a:pt x="30" y="162"/>
                  </a:lnTo>
                  <a:lnTo>
                    <a:pt x="37" y="86"/>
                  </a:lnTo>
                  <a:lnTo>
                    <a:pt x="40" y="1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9"/>
            <p:cNvSpPr>
              <a:spLocks/>
            </p:cNvSpPr>
            <p:nvPr/>
          </p:nvSpPr>
          <p:spPr bwMode="auto">
            <a:xfrm rot="-333198">
              <a:off x="418" y="2236"/>
              <a:ext cx="400" cy="465"/>
            </a:xfrm>
            <a:custGeom>
              <a:avLst/>
              <a:gdLst>
                <a:gd name="T0" fmla="*/ 138 w 400"/>
                <a:gd name="T1" fmla="*/ 19 h 465"/>
                <a:gd name="T2" fmla="*/ 160 w 400"/>
                <a:gd name="T3" fmla="*/ 63 h 465"/>
                <a:gd name="T4" fmla="*/ 173 w 400"/>
                <a:gd name="T5" fmla="*/ 104 h 465"/>
                <a:gd name="T6" fmla="*/ 184 w 400"/>
                <a:gd name="T7" fmla="*/ 163 h 465"/>
                <a:gd name="T8" fmla="*/ 187 w 400"/>
                <a:gd name="T9" fmla="*/ 222 h 465"/>
                <a:gd name="T10" fmla="*/ 179 w 400"/>
                <a:gd name="T11" fmla="*/ 269 h 465"/>
                <a:gd name="T12" fmla="*/ 158 w 400"/>
                <a:gd name="T13" fmla="*/ 321 h 465"/>
                <a:gd name="T14" fmla="*/ 127 w 400"/>
                <a:gd name="T15" fmla="*/ 366 h 465"/>
                <a:gd name="T16" fmla="*/ 85 w 400"/>
                <a:gd name="T17" fmla="*/ 404 h 465"/>
                <a:gd name="T18" fmla="*/ 41 w 400"/>
                <a:gd name="T19" fmla="*/ 425 h 465"/>
                <a:gd name="T20" fmla="*/ 0 w 400"/>
                <a:gd name="T21" fmla="*/ 438 h 465"/>
                <a:gd name="T22" fmla="*/ 7 w 400"/>
                <a:gd name="T23" fmla="*/ 465 h 465"/>
                <a:gd name="T24" fmla="*/ 59 w 400"/>
                <a:gd name="T25" fmla="*/ 455 h 465"/>
                <a:gd name="T26" fmla="*/ 114 w 400"/>
                <a:gd name="T27" fmla="*/ 450 h 465"/>
                <a:gd name="T28" fmla="*/ 175 w 400"/>
                <a:gd name="T29" fmla="*/ 438 h 465"/>
                <a:gd name="T30" fmla="*/ 228 w 400"/>
                <a:gd name="T31" fmla="*/ 422 h 465"/>
                <a:gd name="T32" fmla="*/ 291 w 400"/>
                <a:gd name="T33" fmla="*/ 396 h 465"/>
                <a:gd name="T34" fmla="*/ 346 w 400"/>
                <a:gd name="T35" fmla="*/ 366 h 465"/>
                <a:gd name="T36" fmla="*/ 394 w 400"/>
                <a:gd name="T37" fmla="*/ 335 h 465"/>
                <a:gd name="T38" fmla="*/ 394 w 400"/>
                <a:gd name="T39" fmla="*/ 303 h 465"/>
                <a:gd name="T40" fmla="*/ 356 w 400"/>
                <a:gd name="T41" fmla="*/ 303 h 465"/>
                <a:gd name="T42" fmla="*/ 356 w 400"/>
                <a:gd name="T43" fmla="*/ 222 h 465"/>
                <a:gd name="T44" fmla="*/ 400 w 400"/>
                <a:gd name="T45" fmla="*/ 222 h 465"/>
                <a:gd name="T46" fmla="*/ 359 w 400"/>
                <a:gd name="T47" fmla="*/ 214 h 465"/>
                <a:gd name="T48" fmla="*/ 355 w 400"/>
                <a:gd name="T49" fmla="*/ 180 h 465"/>
                <a:gd name="T50" fmla="*/ 267 w 400"/>
                <a:gd name="T51" fmla="*/ 134 h 465"/>
                <a:gd name="T52" fmla="*/ 190 w 400"/>
                <a:gd name="T53" fmla="*/ 50 h 465"/>
                <a:gd name="T54" fmla="*/ 169 w 400"/>
                <a:gd name="T55" fmla="*/ 0 h 465"/>
                <a:gd name="T56" fmla="*/ 138 w 400"/>
                <a:gd name="T57" fmla="*/ 19 h 465"/>
                <a:gd name="T58" fmla="*/ 138 w 400"/>
                <a:gd name="T59" fmla="*/ 19 h 4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465"/>
                <a:gd name="T92" fmla="*/ 400 w 400"/>
                <a:gd name="T93" fmla="*/ 465 h 4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465">
                  <a:moveTo>
                    <a:pt x="138" y="19"/>
                  </a:moveTo>
                  <a:lnTo>
                    <a:pt x="160" y="63"/>
                  </a:lnTo>
                  <a:lnTo>
                    <a:pt x="173" y="104"/>
                  </a:lnTo>
                  <a:lnTo>
                    <a:pt x="184" y="163"/>
                  </a:lnTo>
                  <a:lnTo>
                    <a:pt x="187" y="222"/>
                  </a:lnTo>
                  <a:lnTo>
                    <a:pt x="179" y="269"/>
                  </a:lnTo>
                  <a:lnTo>
                    <a:pt x="158" y="321"/>
                  </a:lnTo>
                  <a:lnTo>
                    <a:pt x="127" y="366"/>
                  </a:lnTo>
                  <a:lnTo>
                    <a:pt x="85" y="404"/>
                  </a:lnTo>
                  <a:lnTo>
                    <a:pt x="41" y="425"/>
                  </a:lnTo>
                  <a:lnTo>
                    <a:pt x="0" y="438"/>
                  </a:lnTo>
                  <a:lnTo>
                    <a:pt x="7" y="465"/>
                  </a:lnTo>
                  <a:lnTo>
                    <a:pt x="59" y="455"/>
                  </a:lnTo>
                  <a:lnTo>
                    <a:pt x="114" y="450"/>
                  </a:lnTo>
                  <a:lnTo>
                    <a:pt x="175" y="438"/>
                  </a:lnTo>
                  <a:lnTo>
                    <a:pt x="228" y="422"/>
                  </a:lnTo>
                  <a:lnTo>
                    <a:pt x="291" y="396"/>
                  </a:lnTo>
                  <a:lnTo>
                    <a:pt x="346" y="366"/>
                  </a:lnTo>
                  <a:lnTo>
                    <a:pt x="394" y="335"/>
                  </a:lnTo>
                  <a:lnTo>
                    <a:pt x="394" y="303"/>
                  </a:lnTo>
                  <a:lnTo>
                    <a:pt x="356" y="303"/>
                  </a:lnTo>
                  <a:lnTo>
                    <a:pt x="356" y="222"/>
                  </a:lnTo>
                  <a:lnTo>
                    <a:pt x="400" y="222"/>
                  </a:lnTo>
                  <a:lnTo>
                    <a:pt x="359" y="214"/>
                  </a:lnTo>
                  <a:lnTo>
                    <a:pt x="355" y="180"/>
                  </a:lnTo>
                  <a:lnTo>
                    <a:pt x="267" y="134"/>
                  </a:lnTo>
                  <a:lnTo>
                    <a:pt x="190" y="50"/>
                  </a:lnTo>
                  <a:lnTo>
                    <a:pt x="169" y="0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0"/>
            <p:cNvSpPr>
              <a:spLocks/>
            </p:cNvSpPr>
            <p:nvPr/>
          </p:nvSpPr>
          <p:spPr bwMode="auto">
            <a:xfrm rot="-333198">
              <a:off x="780" y="2732"/>
              <a:ext cx="69" cy="148"/>
            </a:xfrm>
            <a:custGeom>
              <a:avLst/>
              <a:gdLst>
                <a:gd name="T0" fmla="*/ 0 w 69"/>
                <a:gd name="T1" fmla="*/ 32 h 148"/>
                <a:gd name="T2" fmla="*/ 34 w 69"/>
                <a:gd name="T3" fmla="*/ 17 h 148"/>
                <a:gd name="T4" fmla="*/ 62 w 69"/>
                <a:gd name="T5" fmla="*/ 0 h 148"/>
                <a:gd name="T6" fmla="*/ 69 w 69"/>
                <a:gd name="T7" fmla="*/ 148 h 148"/>
                <a:gd name="T8" fmla="*/ 22 w 69"/>
                <a:gd name="T9" fmla="*/ 136 h 148"/>
                <a:gd name="T10" fmla="*/ 9 w 69"/>
                <a:gd name="T11" fmla="*/ 95 h 148"/>
                <a:gd name="T12" fmla="*/ 0 w 69"/>
                <a:gd name="T13" fmla="*/ 32 h 148"/>
                <a:gd name="T14" fmla="*/ 0 w 69"/>
                <a:gd name="T15" fmla="*/ 32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148"/>
                <a:gd name="T26" fmla="*/ 69 w 69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148">
                  <a:moveTo>
                    <a:pt x="0" y="32"/>
                  </a:moveTo>
                  <a:lnTo>
                    <a:pt x="34" y="17"/>
                  </a:lnTo>
                  <a:lnTo>
                    <a:pt x="62" y="0"/>
                  </a:lnTo>
                  <a:lnTo>
                    <a:pt x="69" y="148"/>
                  </a:lnTo>
                  <a:lnTo>
                    <a:pt x="22" y="136"/>
                  </a:lnTo>
                  <a:lnTo>
                    <a:pt x="9" y="9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1"/>
            <p:cNvSpPr>
              <a:spLocks/>
            </p:cNvSpPr>
            <p:nvPr/>
          </p:nvSpPr>
          <p:spPr bwMode="auto">
            <a:xfrm rot="-333198">
              <a:off x="569" y="2804"/>
              <a:ext cx="156" cy="63"/>
            </a:xfrm>
            <a:custGeom>
              <a:avLst/>
              <a:gdLst>
                <a:gd name="T0" fmla="*/ 0 w 156"/>
                <a:gd name="T1" fmla="*/ 21 h 63"/>
                <a:gd name="T2" fmla="*/ 56 w 156"/>
                <a:gd name="T3" fmla="*/ 15 h 63"/>
                <a:gd name="T4" fmla="*/ 109 w 156"/>
                <a:gd name="T5" fmla="*/ 9 h 63"/>
                <a:gd name="T6" fmla="*/ 156 w 156"/>
                <a:gd name="T7" fmla="*/ 0 h 63"/>
                <a:gd name="T8" fmla="*/ 140 w 156"/>
                <a:gd name="T9" fmla="*/ 63 h 63"/>
                <a:gd name="T10" fmla="*/ 63 w 156"/>
                <a:gd name="T11" fmla="*/ 55 h 63"/>
                <a:gd name="T12" fmla="*/ 24 w 156"/>
                <a:gd name="T13" fmla="*/ 41 h 63"/>
                <a:gd name="T14" fmla="*/ 13 w 156"/>
                <a:gd name="T15" fmla="*/ 28 h 63"/>
                <a:gd name="T16" fmla="*/ 0 w 156"/>
                <a:gd name="T17" fmla="*/ 21 h 63"/>
                <a:gd name="T18" fmla="*/ 0 w 156"/>
                <a:gd name="T19" fmla="*/ 21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63"/>
                <a:gd name="T32" fmla="*/ 156 w 15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63">
                  <a:moveTo>
                    <a:pt x="0" y="21"/>
                  </a:moveTo>
                  <a:lnTo>
                    <a:pt x="56" y="15"/>
                  </a:lnTo>
                  <a:lnTo>
                    <a:pt x="109" y="9"/>
                  </a:lnTo>
                  <a:lnTo>
                    <a:pt x="156" y="0"/>
                  </a:lnTo>
                  <a:lnTo>
                    <a:pt x="140" y="63"/>
                  </a:lnTo>
                  <a:lnTo>
                    <a:pt x="63" y="55"/>
                  </a:lnTo>
                  <a:lnTo>
                    <a:pt x="24" y="41"/>
                  </a:lnTo>
                  <a:lnTo>
                    <a:pt x="13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32"/>
            <p:cNvSpPr>
              <a:spLocks/>
            </p:cNvSpPr>
            <p:nvPr/>
          </p:nvSpPr>
          <p:spPr bwMode="auto">
            <a:xfrm rot="-333198">
              <a:off x="904" y="2672"/>
              <a:ext cx="65" cy="298"/>
            </a:xfrm>
            <a:custGeom>
              <a:avLst/>
              <a:gdLst>
                <a:gd name="T0" fmla="*/ 2 w 65"/>
                <a:gd name="T1" fmla="*/ 5 h 298"/>
                <a:gd name="T2" fmla="*/ 19 w 65"/>
                <a:gd name="T3" fmla="*/ 0 h 298"/>
                <a:gd name="T4" fmla="*/ 14 w 65"/>
                <a:gd name="T5" fmla="*/ 33 h 298"/>
                <a:gd name="T6" fmla="*/ 14 w 65"/>
                <a:gd name="T7" fmla="*/ 78 h 298"/>
                <a:gd name="T8" fmla="*/ 18 w 65"/>
                <a:gd name="T9" fmla="*/ 118 h 298"/>
                <a:gd name="T10" fmla="*/ 31 w 65"/>
                <a:gd name="T11" fmla="*/ 164 h 298"/>
                <a:gd name="T12" fmla="*/ 47 w 65"/>
                <a:gd name="T13" fmla="*/ 195 h 298"/>
                <a:gd name="T14" fmla="*/ 62 w 65"/>
                <a:gd name="T15" fmla="*/ 214 h 298"/>
                <a:gd name="T16" fmla="*/ 65 w 65"/>
                <a:gd name="T17" fmla="*/ 298 h 298"/>
                <a:gd name="T18" fmla="*/ 30 w 65"/>
                <a:gd name="T19" fmla="*/ 252 h 298"/>
                <a:gd name="T20" fmla="*/ 2 w 65"/>
                <a:gd name="T21" fmla="*/ 214 h 298"/>
                <a:gd name="T22" fmla="*/ 0 w 65"/>
                <a:gd name="T23" fmla="*/ 122 h 298"/>
                <a:gd name="T24" fmla="*/ 2 w 65"/>
                <a:gd name="T25" fmla="*/ 5 h 298"/>
                <a:gd name="T26" fmla="*/ 2 w 65"/>
                <a:gd name="T27" fmla="*/ 5 h 2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298"/>
                <a:gd name="T44" fmla="*/ 65 w 65"/>
                <a:gd name="T45" fmla="*/ 298 h 2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298">
                  <a:moveTo>
                    <a:pt x="2" y="5"/>
                  </a:moveTo>
                  <a:lnTo>
                    <a:pt x="19" y="0"/>
                  </a:lnTo>
                  <a:lnTo>
                    <a:pt x="14" y="33"/>
                  </a:lnTo>
                  <a:lnTo>
                    <a:pt x="14" y="78"/>
                  </a:lnTo>
                  <a:lnTo>
                    <a:pt x="18" y="118"/>
                  </a:lnTo>
                  <a:lnTo>
                    <a:pt x="31" y="164"/>
                  </a:lnTo>
                  <a:lnTo>
                    <a:pt x="47" y="195"/>
                  </a:lnTo>
                  <a:lnTo>
                    <a:pt x="62" y="214"/>
                  </a:lnTo>
                  <a:lnTo>
                    <a:pt x="65" y="298"/>
                  </a:lnTo>
                  <a:lnTo>
                    <a:pt x="30" y="252"/>
                  </a:lnTo>
                  <a:lnTo>
                    <a:pt x="2" y="214"/>
                  </a:lnTo>
                  <a:lnTo>
                    <a:pt x="0" y="12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3"/>
            <p:cNvSpPr>
              <a:spLocks/>
            </p:cNvSpPr>
            <p:nvPr/>
          </p:nvSpPr>
          <p:spPr bwMode="auto">
            <a:xfrm rot="-333198">
              <a:off x="495" y="2839"/>
              <a:ext cx="172" cy="265"/>
            </a:xfrm>
            <a:custGeom>
              <a:avLst/>
              <a:gdLst>
                <a:gd name="T0" fmla="*/ 0 w 172"/>
                <a:gd name="T1" fmla="*/ 11 h 265"/>
                <a:gd name="T2" fmla="*/ 25 w 172"/>
                <a:gd name="T3" fmla="*/ 3 h 265"/>
                <a:gd name="T4" fmla="*/ 50 w 172"/>
                <a:gd name="T5" fmla="*/ 0 h 265"/>
                <a:gd name="T6" fmla="*/ 30 w 172"/>
                <a:gd name="T7" fmla="*/ 14 h 265"/>
                <a:gd name="T8" fmla="*/ 20 w 172"/>
                <a:gd name="T9" fmla="*/ 44 h 265"/>
                <a:gd name="T10" fmla="*/ 21 w 172"/>
                <a:gd name="T11" fmla="*/ 75 h 265"/>
                <a:gd name="T12" fmla="*/ 32 w 172"/>
                <a:gd name="T13" fmla="*/ 103 h 265"/>
                <a:gd name="T14" fmla="*/ 57 w 172"/>
                <a:gd name="T15" fmla="*/ 114 h 265"/>
                <a:gd name="T16" fmla="*/ 68 w 172"/>
                <a:gd name="T17" fmla="*/ 114 h 265"/>
                <a:gd name="T18" fmla="*/ 58 w 172"/>
                <a:gd name="T19" fmla="*/ 128 h 265"/>
                <a:gd name="T20" fmla="*/ 50 w 172"/>
                <a:gd name="T21" fmla="*/ 155 h 265"/>
                <a:gd name="T22" fmla="*/ 50 w 172"/>
                <a:gd name="T23" fmla="*/ 191 h 265"/>
                <a:gd name="T24" fmla="*/ 63 w 172"/>
                <a:gd name="T25" fmla="*/ 212 h 265"/>
                <a:gd name="T26" fmla="*/ 82 w 172"/>
                <a:gd name="T27" fmla="*/ 222 h 265"/>
                <a:gd name="T28" fmla="*/ 107 w 172"/>
                <a:gd name="T29" fmla="*/ 227 h 265"/>
                <a:gd name="T30" fmla="*/ 129 w 172"/>
                <a:gd name="T31" fmla="*/ 213 h 265"/>
                <a:gd name="T32" fmla="*/ 172 w 172"/>
                <a:gd name="T33" fmla="*/ 229 h 265"/>
                <a:gd name="T34" fmla="*/ 158 w 172"/>
                <a:gd name="T35" fmla="*/ 265 h 265"/>
                <a:gd name="T36" fmla="*/ 14 w 172"/>
                <a:gd name="T37" fmla="*/ 263 h 265"/>
                <a:gd name="T38" fmla="*/ 13 w 172"/>
                <a:gd name="T39" fmla="*/ 170 h 265"/>
                <a:gd name="T40" fmla="*/ 8 w 172"/>
                <a:gd name="T41" fmla="*/ 76 h 265"/>
                <a:gd name="T42" fmla="*/ 0 w 172"/>
                <a:gd name="T43" fmla="*/ 11 h 265"/>
                <a:gd name="T44" fmla="*/ 0 w 172"/>
                <a:gd name="T45" fmla="*/ 11 h 2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265"/>
                <a:gd name="T71" fmla="*/ 172 w 172"/>
                <a:gd name="T72" fmla="*/ 265 h 2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265">
                  <a:moveTo>
                    <a:pt x="0" y="11"/>
                  </a:moveTo>
                  <a:lnTo>
                    <a:pt x="25" y="3"/>
                  </a:lnTo>
                  <a:lnTo>
                    <a:pt x="50" y="0"/>
                  </a:lnTo>
                  <a:lnTo>
                    <a:pt x="30" y="14"/>
                  </a:lnTo>
                  <a:lnTo>
                    <a:pt x="20" y="44"/>
                  </a:lnTo>
                  <a:lnTo>
                    <a:pt x="21" y="75"/>
                  </a:lnTo>
                  <a:lnTo>
                    <a:pt x="32" y="103"/>
                  </a:lnTo>
                  <a:lnTo>
                    <a:pt x="57" y="114"/>
                  </a:lnTo>
                  <a:lnTo>
                    <a:pt x="68" y="114"/>
                  </a:lnTo>
                  <a:lnTo>
                    <a:pt x="58" y="128"/>
                  </a:lnTo>
                  <a:lnTo>
                    <a:pt x="50" y="155"/>
                  </a:lnTo>
                  <a:lnTo>
                    <a:pt x="50" y="191"/>
                  </a:lnTo>
                  <a:lnTo>
                    <a:pt x="63" y="212"/>
                  </a:lnTo>
                  <a:lnTo>
                    <a:pt x="82" y="222"/>
                  </a:lnTo>
                  <a:lnTo>
                    <a:pt x="107" y="227"/>
                  </a:lnTo>
                  <a:lnTo>
                    <a:pt x="129" y="213"/>
                  </a:lnTo>
                  <a:lnTo>
                    <a:pt x="172" y="229"/>
                  </a:lnTo>
                  <a:lnTo>
                    <a:pt x="158" y="265"/>
                  </a:lnTo>
                  <a:lnTo>
                    <a:pt x="14" y="263"/>
                  </a:lnTo>
                  <a:lnTo>
                    <a:pt x="13" y="170"/>
                  </a:lnTo>
                  <a:lnTo>
                    <a:pt x="8" y="7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4"/>
            <p:cNvSpPr>
              <a:spLocks/>
            </p:cNvSpPr>
            <p:nvPr/>
          </p:nvSpPr>
          <p:spPr bwMode="auto">
            <a:xfrm rot="-333198">
              <a:off x="606" y="2933"/>
              <a:ext cx="93" cy="34"/>
            </a:xfrm>
            <a:custGeom>
              <a:avLst/>
              <a:gdLst>
                <a:gd name="T0" fmla="*/ 0 w 93"/>
                <a:gd name="T1" fmla="*/ 0 h 34"/>
                <a:gd name="T2" fmla="*/ 93 w 93"/>
                <a:gd name="T3" fmla="*/ 22 h 34"/>
                <a:gd name="T4" fmla="*/ 91 w 93"/>
                <a:gd name="T5" fmla="*/ 34 h 34"/>
                <a:gd name="T6" fmla="*/ 29 w 93"/>
                <a:gd name="T7" fmla="*/ 26 h 34"/>
                <a:gd name="T8" fmla="*/ 22 w 93"/>
                <a:gd name="T9" fmla="*/ 13 h 34"/>
                <a:gd name="T10" fmla="*/ 9 w 93"/>
                <a:gd name="T11" fmla="*/ 4 h 34"/>
                <a:gd name="T12" fmla="*/ 0 w 93"/>
                <a:gd name="T13" fmla="*/ 0 h 34"/>
                <a:gd name="T14" fmla="*/ 0 w 93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34"/>
                <a:gd name="T26" fmla="*/ 93 w 9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34">
                  <a:moveTo>
                    <a:pt x="0" y="0"/>
                  </a:moveTo>
                  <a:lnTo>
                    <a:pt x="93" y="22"/>
                  </a:lnTo>
                  <a:lnTo>
                    <a:pt x="91" y="34"/>
                  </a:lnTo>
                  <a:lnTo>
                    <a:pt x="29" y="26"/>
                  </a:lnTo>
                  <a:lnTo>
                    <a:pt x="22" y="13"/>
                  </a:lnTo>
                  <a:lnTo>
                    <a:pt x="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35"/>
            <p:cNvSpPr>
              <a:spLocks/>
            </p:cNvSpPr>
            <p:nvPr/>
          </p:nvSpPr>
          <p:spPr bwMode="auto">
            <a:xfrm rot="-333198">
              <a:off x="944" y="3055"/>
              <a:ext cx="52" cy="15"/>
            </a:xfrm>
            <a:custGeom>
              <a:avLst/>
              <a:gdLst>
                <a:gd name="T0" fmla="*/ 18 w 52"/>
                <a:gd name="T1" fmla="*/ 3 h 15"/>
                <a:gd name="T2" fmla="*/ 52 w 52"/>
                <a:gd name="T3" fmla="*/ 0 h 15"/>
                <a:gd name="T4" fmla="*/ 51 w 52"/>
                <a:gd name="T5" fmla="*/ 14 h 15"/>
                <a:gd name="T6" fmla="*/ 0 w 52"/>
                <a:gd name="T7" fmla="*/ 15 h 15"/>
                <a:gd name="T8" fmla="*/ 18 w 52"/>
                <a:gd name="T9" fmla="*/ 3 h 15"/>
                <a:gd name="T10" fmla="*/ 18 w 52"/>
                <a:gd name="T11" fmla="*/ 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5"/>
                <a:gd name="T20" fmla="*/ 52 w 52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5">
                  <a:moveTo>
                    <a:pt x="18" y="3"/>
                  </a:moveTo>
                  <a:lnTo>
                    <a:pt x="52" y="0"/>
                  </a:lnTo>
                  <a:lnTo>
                    <a:pt x="51" y="14"/>
                  </a:lnTo>
                  <a:lnTo>
                    <a:pt x="0" y="15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6"/>
            <p:cNvSpPr>
              <a:spLocks/>
            </p:cNvSpPr>
            <p:nvPr/>
          </p:nvSpPr>
          <p:spPr bwMode="auto">
            <a:xfrm rot="-333198">
              <a:off x="940" y="2997"/>
              <a:ext cx="52" cy="5"/>
            </a:xfrm>
            <a:custGeom>
              <a:avLst/>
              <a:gdLst>
                <a:gd name="T0" fmla="*/ 0 w 52"/>
                <a:gd name="T1" fmla="*/ 5 h 5"/>
                <a:gd name="T2" fmla="*/ 52 w 52"/>
                <a:gd name="T3" fmla="*/ 0 h 5"/>
                <a:gd name="T4" fmla="*/ 52 w 52"/>
                <a:gd name="T5" fmla="*/ 5 h 5"/>
                <a:gd name="T6" fmla="*/ 0 w 52"/>
                <a:gd name="T7" fmla="*/ 5 h 5"/>
                <a:gd name="T8" fmla="*/ 0 w 5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"/>
                <a:gd name="T17" fmla="*/ 52 w 5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">
                  <a:moveTo>
                    <a:pt x="0" y="5"/>
                  </a:moveTo>
                  <a:lnTo>
                    <a:pt x="52" y="0"/>
                  </a:lnTo>
                  <a:lnTo>
                    <a:pt x="5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37"/>
            <p:cNvSpPr>
              <a:spLocks/>
            </p:cNvSpPr>
            <p:nvPr/>
          </p:nvSpPr>
          <p:spPr bwMode="auto">
            <a:xfrm rot="-333198">
              <a:off x="825" y="2956"/>
              <a:ext cx="48" cy="7"/>
            </a:xfrm>
            <a:custGeom>
              <a:avLst/>
              <a:gdLst>
                <a:gd name="T0" fmla="*/ 6 w 48"/>
                <a:gd name="T1" fmla="*/ 0 h 7"/>
                <a:gd name="T2" fmla="*/ 48 w 48"/>
                <a:gd name="T3" fmla="*/ 7 h 7"/>
                <a:gd name="T4" fmla="*/ 0 w 48"/>
                <a:gd name="T5" fmla="*/ 5 h 7"/>
                <a:gd name="T6" fmla="*/ 6 w 48"/>
                <a:gd name="T7" fmla="*/ 0 h 7"/>
                <a:gd name="T8" fmla="*/ 6 w 4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"/>
                <a:gd name="T17" fmla="*/ 48 w 4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">
                  <a:moveTo>
                    <a:pt x="6" y="0"/>
                  </a:moveTo>
                  <a:lnTo>
                    <a:pt x="48" y="7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38"/>
            <p:cNvSpPr>
              <a:spLocks/>
            </p:cNvSpPr>
            <p:nvPr/>
          </p:nvSpPr>
          <p:spPr bwMode="auto">
            <a:xfrm rot="-333198">
              <a:off x="838" y="3012"/>
              <a:ext cx="41" cy="5"/>
            </a:xfrm>
            <a:custGeom>
              <a:avLst/>
              <a:gdLst>
                <a:gd name="T0" fmla="*/ 7 w 41"/>
                <a:gd name="T1" fmla="*/ 0 h 5"/>
                <a:gd name="T2" fmla="*/ 41 w 41"/>
                <a:gd name="T3" fmla="*/ 0 h 5"/>
                <a:gd name="T4" fmla="*/ 41 w 41"/>
                <a:gd name="T5" fmla="*/ 5 h 5"/>
                <a:gd name="T6" fmla="*/ 0 w 41"/>
                <a:gd name="T7" fmla="*/ 5 h 5"/>
                <a:gd name="T8" fmla="*/ 7 w 41"/>
                <a:gd name="T9" fmla="*/ 0 h 5"/>
                <a:gd name="T10" fmla="*/ 7 w 4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5"/>
                <a:gd name="T20" fmla="*/ 41 w 4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5">
                  <a:moveTo>
                    <a:pt x="7" y="0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39"/>
            <p:cNvSpPr>
              <a:spLocks/>
            </p:cNvSpPr>
            <p:nvPr/>
          </p:nvSpPr>
          <p:spPr bwMode="auto">
            <a:xfrm rot="-333198">
              <a:off x="860" y="3073"/>
              <a:ext cx="26" cy="12"/>
            </a:xfrm>
            <a:custGeom>
              <a:avLst/>
              <a:gdLst>
                <a:gd name="T0" fmla="*/ 3 w 26"/>
                <a:gd name="T1" fmla="*/ 1 h 12"/>
                <a:gd name="T2" fmla="*/ 26 w 26"/>
                <a:gd name="T3" fmla="*/ 0 h 12"/>
                <a:gd name="T4" fmla="*/ 26 w 26"/>
                <a:gd name="T5" fmla="*/ 11 h 12"/>
                <a:gd name="T6" fmla="*/ 0 w 26"/>
                <a:gd name="T7" fmla="*/ 12 h 12"/>
                <a:gd name="T8" fmla="*/ 3 w 26"/>
                <a:gd name="T9" fmla="*/ 1 h 12"/>
                <a:gd name="T10" fmla="*/ 3 w 26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2"/>
                <a:gd name="T20" fmla="*/ 26 w 2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2">
                  <a:moveTo>
                    <a:pt x="3" y="1"/>
                  </a:moveTo>
                  <a:lnTo>
                    <a:pt x="26" y="0"/>
                  </a:lnTo>
                  <a:lnTo>
                    <a:pt x="26" y="11"/>
                  </a:lnTo>
                  <a:lnTo>
                    <a:pt x="0" y="1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40"/>
            <p:cNvSpPr>
              <a:spLocks/>
            </p:cNvSpPr>
            <p:nvPr/>
          </p:nvSpPr>
          <p:spPr bwMode="auto">
            <a:xfrm rot="-333198">
              <a:off x="762" y="3093"/>
              <a:ext cx="54" cy="32"/>
            </a:xfrm>
            <a:custGeom>
              <a:avLst/>
              <a:gdLst>
                <a:gd name="T0" fmla="*/ 53 w 54"/>
                <a:gd name="T1" fmla="*/ 0 h 32"/>
                <a:gd name="T2" fmla="*/ 54 w 54"/>
                <a:gd name="T3" fmla="*/ 13 h 32"/>
                <a:gd name="T4" fmla="*/ 25 w 54"/>
                <a:gd name="T5" fmla="*/ 32 h 32"/>
                <a:gd name="T6" fmla="*/ 0 w 54"/>
                <a:gd name="T7" fmla="*/ 24 h 32"/>
                <a:gd name="T8" fmla="*/ 18 w 54"/>
                <a:gd name="T9" fmla="*/ 22 h 32"/>
                <a:gd name="T10" fmla="*/ 32 w 54"/>
                <a:gd name="T11" fmla="*/ 16 h 32"/>
                <a:gd name="T12" fmla="*/ 42 w 54"/>
                <a:gd name="T13" fmla="*/ 8 h 32"/>
                <a:gd name="T14" fmla="*/ 47 w 54"/>
                <a:gd name="T15" fmla="*/ 0 h 32"/>
                <a:gd name="T16" fmla="*/ 53 w 54"/>
                <a:gd name="T17" fmla="*/ 0 h 32"/>
                <a:gd name="T18" fmla="*/ 53 w 54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32"/>
                <a:gd name="T32" fmla="*/ 54 w 5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32">
                  <a:moveTo>
                    <a:pt x="53" y="0"/>
                  </a:moveTo>
                  <a:lnTo>
                    <a:pt x="54" y="13"/>
                  </a:lnTo>
                  <a:lnTo>
                    <a:pt x="25" y="32"/>
                  </a:lnTo>
                  <a:lnTo>
                    <a:pt x="0" y="24"/>
                  </a:lnTo>
                  <a:lnTo>
                    <a:pt x="18" y="22"/>
                  </a:lnTo>
                  <a:lnTo>
                    <a:pt x="32" y="16"/>
                  </a:lnTo>
                  <a:lnTo>
                    <a:pt x="42" y="8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41"/>
            <p:cNvSpPr>
              <a:spLocks/>
            </p:cNvSpPr>
            <p:nvPr/>
          </p:nvSpPr>
          <p:spPr bwMode="auto">
            <a:xfrm rot="-333198">
              <a:off x="752" y="2954"/>
              <a:ext cx="22" cy="9"/>
            </a:xfrm>
            <a:custGeom>
              <a:avLst/>
              <a:gdLst>
                <a:gd name="T0" fmla="*/ 9 w 22"/>
                <a:gd name="T1" fmla="*/ 0 h 9"/>
                <a:gd name="T2" fmla="*/ 22 w 22"/>
                <a:gd name="T3" fmla="*/ 2 h 9"/>
                <a:gd name="T4" fmla="*/ 22 w 22"/>
                <a:gd name="T5" fmla="*/ 9 h 9"/>
                <a:gd name="T6" fmla="*/ 0 w 22"/>
                <a:gd name="T7" fmla="*/ 7 h 9"/>
                <a:gd name="T8" fmla="*/ 9 w 22"/>
                <a:gd name="T9" fmla="*/ 0 h 9"/>
                <a:gd name="T10" fmla="*/ 9 w 2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9"/>
                <a:gd name="T20" fmla="*/ 22 w 2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9">
                  <a:moveTo>
                    <a:pt x="9" y="0"/>
                  </a:moveTo>
                  <a:lnTo>
                    <a:pt x="22" y="2"/>
                  </a:lnTo>
                  <a:lnTo>
                    <a:pt x="22" y="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42"/>
            <p:cNvSpPr>
              <a:spLocks/>
            </p:cNvSpPr>
            <p:nvPr/>
          </p:nvSpPr>
          <p:spPr bwMode="auto">
            <a:xfrm rot="-333198">
              <a:off x="775" y="3019"/>
              <a:ext cx="18" cy="8"/>
            </a:xfrm>
            <a:custGeom>
              <a:avLst/>
              <a:gdLst>
                <a:gd name="T0" fmla="*/ 8 w 18"/>
                <a:gd name="T1" fmla="*/ 0 h 8"/>
                <a:gd name="T2" fmla="*/ 18 w 18"/>
                <a:gd name="T3" fmla="*/ 0 h 8"/>
                <a:gd name="T4" fmla="*/ 18 w 18"/>
                <a:gd name="T5" fmla="*/ 8 h 8"/>
                <a:gd name="T6" fmla="*/ 12 w 18"/>
                <a:gd name="T7" fmla="*/ 8 h 8"/>
                <a:gd name="T8" fmla="*/ 0 w 18"/>
                <a:gd name="T9" fmla="*/ 0 h 8"/>
                <a:gd name="T10" fmla="*/ 8 w 18"/>
                <a:gd name="T11" fmla="*/ 0 h 8"/>
                <a:gd name="T12" fmla="*/ 8 w 1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"/>
                <a:gd name="T23" fmla="*/ 18 w 1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">
                  <a:moveTo>
                    <a:pt x="8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43"/>
            <p:cNvSpPr>
              <a:spLocks/>
            </p:cNvSpPr>
            <p:nvPr/>
          </p:nvSpPr>
          <p:spPr bwMode="auto">
            <a:xfrm rot="-333198">
              <a:off x="706" y="2236"/>
              <a:ext cx="209" cy="55"/>
            </a:xfrm>
            <a:custGeom>
              <a:avLst/>
              <a:gdLst>
                <a:gd name="T0" fmla="*/ 76 w 209"/>
                <a:gd name="T1" fmla="*/ 30 h 55"/>
                <a:gd name="T2" fmla="*/ 110 w 209"/>
                <a:gd name="T3" fmla="*/ 39 h 55"/>
                <a:gd name="T4" fmla="*/ 149 w 209"/>
                <a:gd name="T5" fmla="*/ 47 h 55"/>
                <a:gd name="T6" fmla="*/ 208 w 209"/>
                <a:gd name="T7" fmla="*/ 51 h 55"/>
                <a:gd name="T8" fmla="*/ 209 w 209"/>
                <a:gd name="T9" fmla="*/ 55 h 55"/>
                <a:gd name="T10" fmla="*/ 181 w 209"/>
                <a:gd name="T11" fmla="*/ 55 h 55"/>
                <a:gd name="T12" fmla="*/ 141 w 209"/>
                <a:gd name="T13" fmla="*/ 53 h 55"/>
                <a:gd name="T14" fmla="*/ 104 w 209"/>
                <a:gd name="T15" fmla="*/ 46 h 55"/>
                <a:gd name="T16" fmla="*/ 56 w 209"/>
                <a:gd name="T17" fmla="*/ 33 h 55"/>
                <a:gd name="T18" fmla="*/ 23 w 209"/>
                <a:gd name="T19" fmla="*/ 17 h 55"/>
                <a:gd name="T20" fmla="*/ 0 w 209"/>
                <a:gd name="T21" fmla="*/ 0 h 55"/>
                <a:gd name="T22" fmla="*/ 30 w 209"/>
                <a:gd name="T23" fmla="*/ 14 h 55"/>
                <a:gd name="T24" fmla="*/ 57 w 209"/>
                <a:gd name="T25" fmla="*/ 25 h 55"/>
                <a:gd name="T26" fmla="*/ 76 w 209"/>
                <a:gd name="T27" fmla="*/ 30 h 55"/>
                <a:gd name="T28" fmla="*/ 76 w 209"/>
                <a:gd name="T29" fmla="*/ 30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9"/>
                <a:gd name="T46" fmla="*/ 0 h 55"/>
                <a:gd name="T47" fmla="*/ 209 w 209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9" h="55">
                  <a:moveTo>
                    <a:pt x="76" y="30"/>
                  </a:moveTo>
                  <a:lnTo>
                    <a:pt x="110" y="39"/>
                  </a:lnTo>
                  <a:lnTo>
                    <a:pt x="149" y="47"/>
                  </a:lnTo>
                  <a:lnTo>
                    <a:pt x="208" y="51"/>
                  </a:lnTo>
                  <a:lnTo>
                    <a:pt x="209" y="55"/>
                  </a:lnTo>
                  <a:lnTo>
                    <a:pt x="181" y="55"/>
                  </a:lnTo>
                  <a:lnTo>
                    <a:pt x="141" y="53"/>
                  </a:lnTo>
                  <a:lnTo>
                    <a:pt x="104" y="46"/>
                  </a:lnTo>
                  <a:lnTo>
                    <a:pt x="56" y="33"/>
                  </a:lnTo>
                  <a:lnTo>
                    <a:pt x="23" y="17"/>
                  </a:lnTo>
                  <a:lnTo>
                    <a:pt x="0" y="0"/>
                  </a:lnTo>
                  <a:lnTo>
                    <a:pt x="30" y="14"/>
                  </a:lnTo>
                  <a:lnTo>
                    <a:pt x="57" y="25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44"/>
            <p:cNvSpPr>
              <a:spLocks/>
            </p:cNvSpPr>
            <p:nvPr/>
          </p:nvSpPr>
          <p:spPr bwMode="auto">
            <a:xfrm rot="-333198">
              <a:off x="501" y="2286"/>
              <a:ext cx="46" cy="224"/>
            </a:xfrm>
            <a:custGeom>
              <a:avLst/>
              <a:gdLst>
                <a:gd name="T0" fmla="*/ 0 w 46"/>
                <a:gd name="T1" fmla="*/ 3 h 224"/>
                <a:gd name="T2" fmla="*/ 7 w 46"/>
                <a:gd name="T3" fmla="*/ 0 h 224"/>
                <a:gd name="T4" fmla="*/ 20 w 46"/>
                <a:gd name="T5" fmla="*/ 30 h 224"/>
                <a:gd name="T6" fmla="*/ 31 w 46"/>
                <a:gd name="T7" fmla="*/ 65 h 224"/>
                <a:gd name="T8" fmla="*/ 41 w 46"/>
                <a:gd name="T9" fmla="*/ 103 h 224"/>
                <a:gd name="T10" fmla="*/ 45 w 46"/>
                <a:gd name="T11" fmla="*/ 138 h 224"/>
                <a:gd name="T12" fmla="*/ 46 w 46"/>
                <a:gd name="T13" fmla="*/ 165 h 224"/>
                <a:gd name="T14" fmla="*/ 44 w 46"/>
                <a:gd name="T15" fmla="*/ 191 h 224"/>
                <a:gd name="T16" fmla="*/ 36 w 46"/>
                <a:gd name="T17" fmla="*/ 224 h 224"/>
                <a:gd name="T18" fmla="*/ 41 w 46"/>
                <a:gd name="T19" fmla="*/ 183 h 224"/>
                <a:gd name="T20" fmla="*/ 38 w 46"/>
                <a:gd name="T21" fmla="*/ 144 h 224"/>
                <a:gd name="T22" fmla="*/ 31 w 46"/>
                <a:gd name="T23" fmla="*/ 90 h 224"/>
                <a:gd name="T24" fmla="*/ 16 w 46"/>
                <a:gd name="T25" fmla="*/ 46 h 224"/>
                <a:gd name="T26" fmla="*/ 0 w 46"/>
                <a:gd name="T27" fmla="*/ 3 h 224"/>
                <a:gd name="T28" fmla="*/ 0 w 46"/>
                <a:gd name="T29" fmla="*/ 3 h 2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24"/>
                <a:gd name="T47" fmla="*/ 46 w 46"/>
                <a:gd name="T48" fmla="*/ 224 h 2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24">
                  <a:moveTo>
                    <a:pt x="0" y="3"/>
                  </a:moveTo>
                  <a:lnTo>
                    <a:pt x="7" y="0"/>
                  </a:lnTo>
                  <a:lnTo>
                    <a:pt x="20" y="30"/>
                  </a:lnTo>
                  <a:lnTo>
                    <a:pt x="31" y="65"/>
                  </a:lnTo>
                  <a:lnTo>
                    <a:pt x="41" y="103"/>
                  </a:lnTo>
                  <a:lnTo>
                    <a:pt x="45" y="138"/>
                  </a:lnTo>
                  <a:lnTo>
                    <a:pt x="46" y="165"/>
                  </a:lnTo>
                  <a:lnTo>
                    <a:pt x="44" y="191"/>
                  </a:lnTo>
                  <a:lnTo>
                    <a:pt x="36" y="224"/>
                  </a:lnTo>
                  <a:lnTo>
                    <a:pt x="41" y="183"/>
                  </a:lnTo>
                  <a:lnTo>
                    <a:pt x="38" y="144"/>
                  </a:lnTo>
                  <a:lnTo>
                    <a:pt x="31" y="90"/>
                  </a:lnTo>
                  <a:lnTo>
                    <a:pt x="16" y="4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CB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5"/>
            <p:cNvSpPr>
              <a:spLocks/>
            </p:cNvSpPr>
            <p:nvPr/>
          </p:nvSpPr>
          <p:spPr bwMode="auto">
            <a:xfrm rot="-333198">
              <a:off x="381" y="2920"/>
              <a:ext cx="70" cy="173"/>
            </a:xfrm>
            <a:custGeom>
              <a:avLst/>
              <a:gdLst>
                <a:gd name="T0" fmla="*/ 0 w 70"/>
                <a:gd name="T1" fmla="*/ 34 h 173"/>
                <a:gd name="T2" fmla="*/ 3 w 70"/>
                <a:gd name="T3" fmla="*/ 172 h 173"/>
                <a:gd name="T4" fmla="*/ 70 w 70"/>
                <a:gd name="T5" fmla="*/ 173 h 173"/>
                <a:gd name="T6" fmla="*/ 60 w 70"/>
                <a:gd name="T7" fmla="*/ 101 h 173"/>
                <a:gd name="T8" fmla="*/ 37 w 70"/>
                <a:gd name="T9" fmla="*/ 0 h 173"/>
                <a:gd name="T10" fmla="*/ 8 w 70"/>
                <a:gd name="T11" fmla="*/ 37 h 173"/>
                <a:gd name="T12" fmla="*/ 0 w 70"/>
                <a:gd name="T13" fmla="*/ 34 h 173"/>
                <a:gd name="T14" fmla="*/ 0 w 70"/>
                <a:gd name="T15" fmla="*/ 34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173"/>
                <a:gd name="T26" fmla="*/ 70 w 70"/>
                <a:gd name="T27" fmla="*/ 173 h 1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173">
                  <a:moveTo>
                    <a:pt x="0" y="34"/>
                  </a:moveTo>
                  <a:lnTo>
                    <a:pt x="3" y="172"/>
                  </a:lnTo>
                  <a:lnTo>
                    <a:pt x="70" y="173"/>
                  </a:lnTo>
                  <a:lnTo>
                    <a:pt x="60" y="101"/>
                  </a:lnTo>
                  <a:lnTo>
                    <a:pt x="37" y="0"/>
                  </a:lnTo>
                  <a:lnTo>
                    <a:pt x="8" y="3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46"/>
            <p:cNvSpPr>
              <a:spLocks/>
            </p:cNvSpPr>
            <p:nvPr/>
          </p:nvSpPr>
          <p:spPr bwMode="auto">
            <a:xfrm rot="-333198">
              <a:off x="1107" y="2133"/>
              <a:ext cx="131" cy="112"/>
            </a:xfrm>
            <a:custGeom>
              <a:avLst/>
              <a:gdLst>
                <a:gd name="T0" fmla="*/ 0 w 131"/>
                <a:gd name="T1" fmla="*/ 0 h 112"/>
                <a:gd name="T2" fmla="*/ 129 w 131"/>
                <a:gd name="T3" fmla="*/ 2 h 112"/>
                <a:gd name="T4" fmla="*/ 131 w 131"/>
                <a:gd name="T5" fmla="*/ 112 h 112"/>
                <a:gd name="T6" fmla="*/ 45 w 131"/>
                <a:gd name="T7" fmla="*/ 95 h 112"/>
                <a:gd name="T8" fmla="*/ 26 w 131"/>
                <a:gd name="T9" fmla="*/ 39 h 112"/>
                <a:gd name="T10" fmla="*/ 0 w 131"/>
                <a:gd name="T11" fmla="*/ 0 h 112"/>
                <a:gd name="T12" fmla="*/ 0 w 131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"/>
                <a:gd name="T22" fmla="*/ 0 h 112"/>
                <a:gd name="T23" fmla="*/ 131 w 131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" h="112">
                  <a:moveTo>
                    <a:pt x="0" y="0"/>
                  </a:moveTo>
                  <a:lnTo>
                    <a:pt x="129" y="2"/>
                  </a:lnTo>
                  <a:lnTo>
                    <a:pt x="131" y="112"/>
                  </a:lnTo>
                  <a:lnTo>
                    <a:pt x="45" y="95"/>
                  </a:lnTo>
                  <a:lnTo>
                    <a:pt x="2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47"/>
            <p:cNvSpPr>
              <a:spLocks/>
            </p:cNvSpPr>
            <p:nvPr/>
          </p:nvSpPr>
          <p:spPr bwMode="auto">
            <a:xfrm rot="-333198">
              <a:off x="349" y="2482"/>
              <a:ext cx="111" cy="266"/>
            </a:xfrm>
            <a:custGeom>
              <a:avLst/>
              <a:gdLst>
                <a:gd name="T0" fmla="*/ 3 w 111"/>
                <a:gd name="T1" fmla="*/ 0 h 266"/>
                <a:gd name="T2" fmla="*/ 111 w 111"/>
                <a:gd name="T3" fmla="*/ 1 h 266"/>
                <a:gd name="T4" fmla="*/ 107 w 111"/>
                <a:gd name="T5" fmla="*/ 47 h 266"/>
                <a:gd name="T6" fmla="*/ 94 w 111"/>
                <a:gd name="T7" fmla="*/ 80 h 266"/>
                <a:gd name="T8" fmla="*/ 59 w 111"/>
                <a:gd name="T9" fmla="*/ 112 h 266"/>
                <a:gd name="T10" fmla="*/ 1 w 111"/>
                <a:gd name="T11" fmla="*/ 124 h 266"/>
                <a:gd name="T12" fmla="*/ 22 w 111"/>
                <a:gd name="T13" fmla="*/ 216 h 266"/>
                <a:gd name="T14" fmla="*/ 22 w 111"/>
                <a:gd name="T15" fmla="*/ 251 h 266"/>
                <a:gd name="T16" fmla="*/ 1 w 111"/>
                <a:gd name="T17" fmla="*/ 266 h 266"/>
                <a:gd name="T18" fmla="*/ 0 w 111"/>
                <a:gd name="T19" fmla="*/ 88 h 266"/>
                <a:gd name="T20" fmla="*/ 3 w 111"/>
                <a:gd name="T21" fmla="*/ 0 h 266"/>
                <a:gd name="T22" fmla="*/ 3 w 111"/>
                <a:gd name="T23" fmla="*/ 0 h 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266"/>
                <a:gd name="T38" fmla="*/ 111 w 111"/>
                <a:gd name="T39" fmla="*/ 266 h 2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266">
                  <a:moveTo>
                    <a:pt x="3" y="0"/>
                  </a:moveTo>
                  <a:lnTo>
                    <a:pt x="111" y="1"/>
                  </a:lnTo>
                  <a:lnTo>
                    <a:pt x="107" y="47"/>
                  </a:lnTo>
                  <a:lnTo>
                    <a:pt x="94" y="80"/>
                  </a:lnTo>
                  <a:lnTo>
                    <a:pt x="59" y="112"/>
                  </a:lnTo>
                  <a:lnTo>
                    <a:pt x="1" y="124"/>
                  </a:lnTo>
                  <a:lnTo>
                    <a:pt x="22" y="216"/>
                  </a:lnTo>
                  <a:lnTo>
                    <a:pt x="22" y="251"/>
                  </a:lnTo>
                  <a:lnTo>
                    <a:pt x="1" y="266"/>
                  </a:lnTo>
                  <a:lnTo>
                    <a:pt x="0" y="8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" name="Прямоугольник 245"/>
          <p:cNvSpPr/>
          <p:nvPr/>
        </p:nvSpPr>
        <p:spPr>
          <a:xfrm>
            <a:off x="1357290" y="571480"/>
            <a:ext cx="64427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Виды юбок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47" name="Picture 5" descr="j0356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71810"/>
            <a:ext cx="2974971" cy="25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27860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</a:rPr>
              <a:t>Юбка...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0724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Какой из предметов одежды делает женщину женственной, а значит, более </a:t>
            </a:r>
            <a:r>
              <a:rPr lang="ru-RU" sz="2000" dirty="0" smtClean="0"/>
              <a:t>привлекательной</a:t>
            </a:r>
            <a:r>
              <a:rPr lang="ru-RU" sz="2000" dirty="0"/>
              <a:t>? Конечно, это юбка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С </a:t>
            </a:r>
            <a:r>
              <a:rPr lang="ru-RU" sz="2000" dirty="0"/>
              <a:t>давних времен юбки считаются одной из основных деталей женской одежды. И на сегодняшний день это одна из самых популярных и востребованных вещей как для торжеств, так и в повседневности. Она может быть как строгой классической, так и воздушной, романтичной. Но любая юбка всегда, </a:t>
            </a:r>
            <a:r>
              <a:rPr lang="ru-RU" sz="2000" dirty="0" smtClean="0"/>
              <a:t>независимо </a:t>
            </a:r>
            <a:r>
              <a:rPr lang="ru-RU" sz="2000" dirty="0"/>
              <a:t>от своего стиля, будет подчеркивать женственность и сексуальность женской фигуры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 сегодняшний день существует большое количество разнообразных фасонов юбок, и </a:t>
            </a:r>
            <a:r>
              <a:rPr lang="ru-RU" sz="2000" dirty="0" smtClean="0"/>
              <a:t>вы  подробно ознакомитесь с </a:t>
            </a:r>
            <a:r>
              <a:rPr lang="ru-RU" sz="2000" dirty="0"/>
              <a:t>ними.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3357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Фасоны юбок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1571612"/>
            <a:ext cx="5357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Юбка в сборку «</a:t>
            </a:r>
            <a:r>
              <a:rPr lang="ru-RU" sz="2000" b="1" i="1" dirty="0" err="1"/>
              <a:t>Татьянка</a:t>
            </a:r>
            <a:r>
              <a:rPr lang="ru-RU" sz="2000" b="1" i="1" dirty="0"/>
              <a:t>». </a:t>
            </a:r>
            <a:r>
              <a:rPr lang="ru-RU" sz="2000" dirty="0"/>
              <a:t>Юбка со сборками по линии талии, с притачным поясом. В боковых швах часто располагают карманы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/>
              <a:t>«</a:t>
            </a:r>
            <a:r>
              <a:rPr lang="ru-RU" sz="2000" b="1" i="1" dirty="0" smtClean="0"/>
              <a:t>Килт» </a:t>
            </a:r>
            <a:r>
              <a:rPr lang="ru-RU" sz="2000" dirty="0" smtClean="0"/>
              <a:t>Юбка </a:t>
            </a:r>
            <a:r>
              <a:rPr lang="ru-RU" sz="2000" dirty="0"/>
              <a:t>шотландского горца - </a:t>
            </a:r>
            <a:r>
              <a:rPr lang="ru-RU" sz="2000" dirty="0" smtClean="0"/>
              <a:t>короткая </a:t>
            </a:r>
            <a:r>
              <a:rPr lang="ru-RU" sz="2000" dirty="0"/>
              <a:t>юбка с запахом, прямого силуэта (кроится из прямоугольного куска ткани). Традиционно шьется из ткани в клетку. Характерной особенностью этой юбки являются складки по бокам. На одном боку складки перехватываются декоративной застежкой,  скрепляющей запах</a:t>
            </a:r>
            <a:r>
              <a:rPr lang="ru-RU" sz="20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643050"/>
            <a:ext cx="19987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20002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1643050"/>
            <a:ext cx="42862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Прямая юбка. </a:t>
            </a:r>
            <a:r>
              <a:rPr lang="ru-RU" sz="2000" dirty="0"/>
              <a:t>Традиционно состоит из двух полотнищ: заднего и переднего с талевыми вытачками, соединенными боковыми швами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 smtClean="0"/>
              <a:t>Клиньевая</a:t>
            </a:r>
            <a:r>
              <a:rPr lang="ru-RU" sz="2000" b="1" i="1" dirty="0" smtClean="0"/>
              <a:t> </a:t>
            </a:r>
            <a:r>
              <a:rPr lang="ru-RU" sz="2000" b="1" i="1" dirty="0"/>
              <a:t>юбка. </a:t>
            </a:r>
            <a:r>
              <a:rPr lang="ru-RU" sz="2000" dirty="0"/>
              <a:t>Выполняется из 4, 6, 8 клиньев в форме трапеции. </a:t>
            </a:r>
            <a:r>
              <a:rPr lang="ru-RU" sz="2000" dirty="0" smtClean="0"/>
              <a:t>Клинья </a:t>
            </a:r>
            <a:r>
              <a:rPr lang="ru-RU" sz="2000" dirty="0"/>
              <a:t>могут быть выкроены в разных направлениях по отношению к нити основы: вдоль основы или под углом 45° к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857364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57884" y="1643050"/>
            <a:ext cx="29289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Юбка со вставленными клиньями. </a:t>
            </a:r>
            <a:endParaRPr lang="ru-RU" sz="2000" b="1" i="1" dirty="0" smtClean="0"/>
          </a:p>
          <a:p>
            <a:pPr algn="ctr"/>
            <a:endParaRPr lang="ru-RU" b="1" i="1" dirty="0"/>
          </a:p>
          <a:p>
            <a:pPr algn="just"/>
            <a:r>
              <a:rPr lang="ru-RU" sz="2000" dirty="0" smtClean="0"/>
              <a:t>Представляет </a:t>
            </a:r>
            <a:r>
              <a:rPr lang="ru-RU" sz="2000" dirty="0"/>
              <a:t>собой юбку, расширен­ную за счет клиньев «годе» </a:t>
            </a:r>
            <a:r>
              <a:rPr lang="ru-RU" sz="2000" dirty="0" smtClean="0"/>
              <a:t>(по француз. - складка</a:t>
            </a:r>
            <a:r>
              <a:rPr lang="ru-RU" sz="2000" dirty="0"/>
              <a:t>), вставленных между основными </a:t>
            </a:r>
            <a:r>
              <a:rPr lang="ru-RU" sz="2000" dirty="0" smtClean="0"/>
              <a:t>клиньями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500174"/>
            <a:ext cx="36433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Юбка-клеш. </a:t>
            </a:r>
            <a:r>
              <a:rPr lang="ru-RU" sz="2000" dirty="0"/>
              <a:t>Представляет собой юбку, расширенную книзу и образующую свободно ниспадающие складки (фалды</a:t>
            </a:r>
            <a:r>
              <a:rPr lang="ru-RU" sz="2000" dirty="0" smtClean="0"/>
              <a:t>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/>
              <a:t>«</a:t>
            </a:r>
            <a:r>
              <a:rPr lang="ru-RU" sz="2000" b="1" i="1" dirty="0" err="1"/>
              <a:t>Полусолнце</a:t>
            </a:r>
            <a:r>
              <a:rPr lang="ru-RU" sz="2000" b="1" i="1" dirty="0"/>
              <a:t>». </a:t>
            </a:r>
            <a:r>
              <a:rPr lang="ru-RU" sz="2000" dirty="0"/>
              <a:t>Юбка с очень увеличенной длиной окружности низа (раскрой на основе половины круга</a:t>
            </a:r>
            <a:r>
              <a:rPr lang="ru-RU" sz="2000" dirty="0" smtClean="0"/>
              <a:t>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/>
              <a:t>«Солнце». </a:t>
            </a:r>
            <a:r>
              <a:rPr lang="ru-RU" sz="2000" dirty="0"/>
              <a:t>Юбка с очень сильно увеличенной длиной окружности низа (раскрой на основе целого круга).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71612"/>
            <a:ext cx="2668939" cy="26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5003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14620"/>
            <a:ext cx="2668939" cy="321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28926" y="1571612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 </a:t>
            </a:r>
            <a:endParaRPr lang="ru-RU" dirty="0"/>
          </a:p>
          <a:p>
            <a:pPr algn="just"/>
            <a:r>
              <a:rPr lang="ru-RU" b="1" i="1" dirty="0"/>
              <a:t>Юбка со складками. </a:t>
            </a:r>
            <a:r>
              <a:rPr lang="ru-RU" dirty="0"/>
              <a:t>Это юбка со складками, заложенными вкруговую спереди, сзади или по бокам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i="1" dirty="0"/>
              <a:t>Юбка со встречной складкой. </a:t>
            </a:r>
            <a:r>
              <a:rPr lang="ru-RU" dirty="0"/>
              <a:t>Представляет собой юбку с так называемой «байтовой» складкой, расположенной спереди или сзади для обеспечения свободы движения.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8926" y="1502688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Юбка плиссированная. </a:t>
            </a:r>
            <a:r>
              <a:rPr lang="ru-RU" dirty="0"/>
              <a:t>Это юбка со складками, обработанными специальным раствором, который не позволяет складкам расходиться после стирки. Юбка кроится из круга, из его части (сектора) или же из прямоугольника вдоль нити основы.</a:t>
            </a:r>
          </a:p>
          <a:p>
            <a:pPr algn="just"/>
            <a:r>
              <a:rPr lang="ru-RU" b="1" i="1" dirty="0"/>
              <a:t>Юбка-клеш плиссированная. </a:t>
            </a:r>
            <a:r>
              <a:rPr lang="ru-RU" dirty="0"/>
              <a:t>Кроится из полного круга, мелко плиссируется. Складки располагаются в виде лучей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000504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Юбка-брюки. </a:t>
            </a:r>
            <a:r>
              <a:rPr lang="ru-RU" dirty="0" smtClean="0"/>
              <a:t>Представляет собой юбку с широки­ми штанинами и встречными складками сзади и спереди по линии среднего шва. Чертеж выкройки юбки-брюк строят на основе конструкции брюк, добавляя конструктивные элементы юбки.</a:t>
            </a:r>
          </a:p>
          <a:p>
            <a:r>
              <a:rPr lang="ru-RU" dirty="0" smtClean="0"/>
              <a:t>Кроме того, по длине юбки делятся на:</a:t>
            </a:r>
          </a:p>
          <a:p>
            <a:r>
              <a:rPr lang="ru-RU" dirty="0" smtClean="0"/>
              <a:t>а) короткие — «мини» (выше колена);</a:t>
            </a:r>
          </a:p>
          <a:p>
            <a:r>
              <a:rPr lang="ru-RU" dirty="0" smtClean="0"/>
              <a:t>б) средние - «миди» (от колена до половины икры);</a:t>
            </a:r>
          </a:p>
          <a:p>
            <a:r>
              <a:rPr lang="ru-RU" dirty="0" smtClean="0"/>
              <a:t>в) длинные - «макси» (до щиколотки).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571612"/>
            <a:ext cx="4214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Нарисовать эскиз своей юбки с элементами оформления. Опишите  ее.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Как </a:t>
            </a:r>
            <a:r>
              <a:rPr lang="ru-RU" sz="2400" b="1" i="1" dirty="0">
                <a:solidFill>
                  <a:srgbClr val="7030A0"/>
                </a:solidFill>
              </a:rPr>
              <a:t>правильно подобрать фасон юбки с учетом всех достоинств и недостатков </a:t>
            </a:r>
            <a:r>
              <a:rPr lang="ru-RU" sz="2400" b="1" i="1" dirty="0" smtClean="0">
                <a:solidFill>
                  <a:srgbClr val="7030A0"/>
                </a:solidFill>
              </a:rPr>
              <a:t>фигуры. Опишите. </a:t>
            </a:r>
            <a:endParaRPr lang="ru-RU" sz="24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4956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Творческая работа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71612"/>
            <a:ext cx="1979683" cy="43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09646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</TotalTime>
  <Words>477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2014-02-10T01:20:25Z</dcterms:created>
  <dcterms:modified xsi:type="dcterms:W3CDTF">2014-02-10T02:31:25Z</dcterms:modified>
</cp:coreProperties>
</file>