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735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745"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54610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 panose="05020102010507070707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177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 panose="05020102010507070707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990" algn="l" rtl="0" eaLnBrk="1" latinLnBrk="0" hangingPunct="1">
        <a:spcBef>
          <a:spcPts val="400"/>
        </a:spcBef>
        <a:buClr>
          <a:schemeClr val="accent4"/>
        </a:buClr>
        <a:buFont typeface="Wingdings 2" panose="05020102010507070707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algn="ctr"/>
            <a:r>
              <a:rPr lang="ru-RU" sz="6000" dirty="0" smtClean="0">
                <a:sym typeface="+mn-ea"/>
              </a:rPr>
              <a:t>Выпиливание</a:t>
            </a:r>
            <a:endParaRPr lang="ru-RU" sz="6000" dirty="0"/>
          </a:p>
          <a:p>
            <a:endParaRPr lang="ru-RU" dirty="0"/>
          </a:p>
          <a:p>
            <a:pPr algn="r"/>
            <a:r>
              <a:rPr lang="ru-RU" dirty="0"/>
              <a:t>Папаева</a:t>
            </a:r>
            <a:endParaRPr lang="ru-RU" dirty="0"/>
          </a:p>
          <a:p>
            <a:pPr algn="r"/>
            <a:r>
              <a:rPr lang="ru-RU" dirty="0"/>
              <a:t> Надежда</a:t>
            </a:r>
            <a:endParaRPr lang="ru-RU" dirty="0"/>
          </a:p>
          <a:p>
            <a:pPr algn="r"/>
            <a:r>
              <a:rPr lang="ru-RU" dirty="0"/>
              <a:t> Владимировна</a:t>
            </a:r>
            <a:endParaRPr lang="ru-RU" dirty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/>
              <a:t>МОУ СШ № 55 г. Ярославль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1634"/>
            <a:ext cx="4038600" cy="303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2959376" cy="39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4464" y="1556792"/>
            <a:ext cx="4038600" cy="4543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312368" cy="44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63" y="3068960"/>
            <a:ext cx="3024336" cy="33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3509099" cy="4183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3" y="844708"/>
            <a:ext cx="19081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38600" cy="30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Брелоки           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6696744" cy="197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612617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ru-RU" dirty="0">
                <a:sym typeface="+mn-ea"/>
              </a:rPr>
              <a:t>Художественное выпиливание из дерева — один из наиболее распространенных видов декоративно-прикладного искусства, доступного широким массам. Мастера - </a:t>
            </a:r>
            <a:r>
              <a:rPr lang="ru-RU" dirty="0" err="1">
                <a:sym typeface="+mn-ea"/>
              </a:rPr>
              <a:t>выпиловщики</a:t>
            </a:r>
            <a:r>
              <a:rPr lang="ru-RU" dirty="0">
                <a:sym typeface="+mn-ea"/>
              </a:rPr>
              <a:t> создают замечательные узоры и рисунки на дереве, а также изготовляют художественно оформленные изделия, украшающие наш быт.</a:t>
            </a:r>
            <a:endParaRPr lang="ru-RU" dirty="0"/>
          </a:p>
          <a:p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Резные наличники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1" y="1646238"/>
            <a:ext cx="339205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89919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038600" cy="437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6" y="1700808"/>
            <a:ext cx="3287689" cy="438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не только наличники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1237"/>
            <a:ext cx="4038600" cy="31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" y="2394231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Предметы интерьера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4" y="1412776"/>
            <a:ext cx="362955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35660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4" y="4005064"/>
            <a:ext cx="3312368" cy="248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9" y="1646238"/>
            <a:ext cx="339628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58335"/>
            <a:ext cx="4038600" cy="390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708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29282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Игрушки и сувениры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8" y="1484784"/>
            <a:ext cx="3750765" cy="281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240360" cy="278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33056"/>
            <a:ext cx="1987992" cy="266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442</Words>
  <Application>WPS Presentation</Application>
  <PresentationFormat>Экран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Wingdings 2</vt:lpstr>
      <vt:lpstr>Rockwell</vt:lpstr>
      <vt:lpstr>Cambria</vt:lpstr>
      <vt:lpstr>Microsoft YaHei</vt:lpstr>
      <vt:lpstr/>
      <vt:lpstr>Arial Unicode MS</vt:lpstr>
      <vt:lpstr>Calibri</vt:lpstr>
      <vt:lpstr>Segoe Print</vt:lpstr>
      <vt:lpstr>Литейная</vt:lpstr>
      <vt:lpstr>Выпиливание</vt:lpstr>
      <vt:lpstr>PowerPoint 演示文稿</vt:lpstr>
      <vt:lpstr>Резные наличники</vt:lpstr>
      <vt:lpstr>PowerPoint 演示文稿</vt:lpstr>
      <vt:lpstr>И не только наличники</vt:lpstr>
      <vt:lpstr>Предметы интерьера</vt:lpstr>
      <vt:lpstr>PowerPoint 演示文稿</vt:lpstr>
      <vt:lpstr>PowerPoint 演示文稿</vt:lpstr>
      <vt:lpstr>Игрушки и сувениры</vt:lpstr>
      <vt:lpstr>PowerPoint 演示文稿</vt:lpstr>
      <vt:lpstr>PowerPoint 演示文稿</vt:lpstr>
      <vt:lpstr>PowerPoint 演示文稿</vt:lpstr>
      <vt:lpstr>Брелоки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Выпиливание</dc:title>
  <dc:creator>Администратор</dc:creator>
  <cp:lastModifiedBy>1</cp:lastModifiedBy>
  <cp:revision>6</cp:revision>
  <dcterms:created xsi:type="dcterms:W3CDTF">2014-11-13T19:51:00Z</dcterms:created>
  <dcterms:modified xsi:type="dcterms:W3CDTF">2020-10-22T09:37:56Z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1049-11.2.0.9684</vt:lpwstr>
  </property>
</Properties>
</file>