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71" r:id="rId14"/>
    <p:sldId id="272" r:id="rId15"/>
    <p:sldId id="273" r:id="rId16"/>
    <p:sldId id="274" r:id="rId17"/>
    <p:sldId id="278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Вышивка мережками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228180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lvl="0">
              <a:spcBef>
                <a:spcPts val="0"/>
              </a:spcBef>
            </a:pP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трудового обучения</a:t>
            </a:r>
          </a:p>
          <a:p>
            <a:pPr lvl="0">
              <a:spcBef>
                <a:spcPts val="0"/>
              </a:spcBef>
            </a:pPr>
            <a:r>
              <a:rPr lang="ru-RU" sz="2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Харцызской</a:t>
            </a: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ОШ №5</a:t>
            </a:r>
          </a:p>
          <a:p>
            <a:pPr lvl="0">
              <a:spcBef>
                <a:spcPts val="0"/>
              </a:spcBef>
            </a:pP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Донецкой Народной Республики</a:t>
            </a:r>
          </a:p>
          <a:p>
            <a:pPr lvl="0">
              <a:spcBef>
                <a:spcPts val="0"/>
              </a:spcBef>
            </a:pP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Жовтобрюх</a:t>
            </a:r>
          </a:p>
          <a:p>
            <a:pPr lvl="0">
              <a:spcBef>
                <a:spcPts val="0"/>
              </a:spcBef>
            </a:pP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</a:t>
            </a: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  <a:endParaRPr lang="ru-RU" sz="2400" dirty="0"/>
          </a:p>
        </p:txBody>
      </p:sp>
      <p:pic>
        <p:nvPicPr>
          <p:cNvPr id="4" name="Sleep Awa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1886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2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2"/>
    </mc:Choice>
    <mc:Fallback>
      <p:transition spd="slow" advTm="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455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мережек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«Одинарный прутик» ( столбик)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36912"/>
            <a:ext cx="4642494" cy="280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01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7"/>
    </mc:Choice>
    <mc:Fallback>
      <p:transition spd="slow" advTm="7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349" y="0"/>
            <a:ext cx="91866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мережек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268760"/>
            <a:ext cx="7488832" cy="4464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Двойной прутик»( двойной столбик)</a:t>
            </a:r>
          </a:p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43138"/>
            <a:ext cx="5259589" cy="327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850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3"/>
    </mc:Choice>
    <mc:Fallback>
      <p:transition spd="slow" advTm="7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10" y="-14334"/>
            <a:ext cx="9145651" cy="685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мережек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412776"/>
            <a:ext cx="7272808" cy="460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Раздвоенный прутик»( червячок)</a:t>
            </a:r>
          </a:p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5193572" cy="357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6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6"/>
    </mc:Choice>
    <mc:Fallback>
      <p:transition spd="slow" advTm="7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8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мережек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Жучок»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1" t="21345"/>
          <a:stretch/>
        </p:blipFill>
        <p:spPr bwMode="auto">
          <a:xfrm>
            <a:off x="3098242" y="2276872"/>
            <a:ext cx="2952328" cy="361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98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4"/>
    </mc:Choice>
    <mc:Fallback>
      <p:transition spd="slow" advTm="7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правила выполнения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844824"/>
            <a:ext cx="7221488" cy="3921299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dirty="0">
                <a:latin typeface="Times New Roman"/>
                <a:ea typeface="Calibri"/>
                <a:cs typeface="Times New Roman"/>
              </a:rPr>
              <a:t>Края мережек оформляют закрепками ( «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качалочками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»)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dirty="0">
                <a:latin typeface="Times New Roman"/>
                <a:ea typeface="Calibri"/>
                <a:cs typeface="Times New Roman"/>
              </a:rPr>
              <a:t>Все ряды мережек выполняют справа  налево;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dirty="0">
                <a:latin typeface="Times New Roman"/>
                <a:ea typeface="Calibri"/>
                <a:cs typeface="Times New Roman"/>
              </a:rPr>
              <a:t>Концы ниток закрепляют в «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качалочках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 на изнаночной стороне;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Calibri"/>
                <a:cs typeface="Times New Roman"/>
              </a:rPr>
              <a:t>В начале работы рабочую нить закрепляют петлёй около основы правой «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качалочки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89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07"/>
    </mc:Choice>
    <mc:Fallback>
      <p:transition spd="slow" advTm="15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6"/>
            <a:ext cx="9036496" cy="677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74" y="1196752"/>
            <a:ext cx="6572548" cy="492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93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10"/>
    </mc:Choice>
    <mc:Fallback>
      <p:transition spd="slow" advTm="24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7" y="879"/>
            <a:ext cx="9147640" cy="685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 ткани к выполнению мережки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653" y="620688"/>
            <a:ext cx="8229600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место нахождения мережки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мережки выполнить закрепку швом «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качалочка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Высота закрепки должна на 2-4 нити быть выше высоты мережки.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Такую же закрепку выполнить с другой стороны, на конце мережки.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Подрезать нитки ткани для мережки и выдернуть их.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846" y="2996952"/>
            <a:ext cx="356765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72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63"/>
    </mc:Choice>
    <mc:Fallback>
      <p:transition spd="slow" advTm="17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675" y="692696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Мережка « одинарный прутик»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99515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3555" name="Picture 3" descr="D:\USER\Desktop\DSCN64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41" y="1844824"/>
            <a:ext cx="5713030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04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6"/>
    </mc:Choice>
    <mc:Fallback>
      <p:transition spd="slow" advTm="5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1" y="20149"/>
            <a:ext cx="9045557" cy="678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мережки « одинарный прутик»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на ткани дорожку из вытянутых нитей.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основы правой закрепки закрепить рабочую нить петлёй на двух нитках ткани.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Справа налево подхватить иглой четыре вертикальные нитки ткани.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Обкрутить подхваченные нитки ткани рабочей ниткой и вывести иглу на две нитки ниже от края мережки.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Закончить ряд мережки, повторяя пункт3-4.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Иглу вывести на изнаночную сторону ткани и закрепить нитки столбиками «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качалочки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6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42"/>
    </mc:Choice>
    <mc:Fallback>
      <p:transition spd="slow" advTm="2044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22" y="30223"/>
            <a:ext cx="9159822" cy="686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908720"/>
            <a:ext cx="7138984" cy="488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30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8"/>
    </mc:Choice>
    <mc:Fallback>
      <p:transition spd="slow" advTm="10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424936" cy="194421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latin typeface="Times New Roman"/>
                <a:ea typeface="Calibri"/>
                <a:cs typeface="Times New Roman"/>
              </a:rPr>
              <a:t>Мережка-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ажурная ( прозрачная ) вышивка на  полоске ткани, из которой выдернуты нити основы и утка.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68960"/>
            <a:ext cx="5112568" cy="287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3"/>
    </mc:Choice>
    <mc:Fallback>
      <p:transition spd="slow" advTm="8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Закончить выполнение работы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Проработать материал урока №13 в ВК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материал к теме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« Вышивка лентами»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543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4"/>
    </mc:Choice>
    <mc:Fallback>
      <p:transition spd="slow" advTm="12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55" y="14266"/>
            <a:ext cx="9145555" cy="684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/>
                <a:ea typeface="Calibri"/>
              </a:rPr>
              <a:t>Мережка относится к счётным видам техник вышивания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5020791" cy="362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31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5"/>
    </mc:Choice>
    <mc:Fallback>
      <p:transition spd="slow" advTm="8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2952328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вышивки мережками в различных изделиях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06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0"/>
    </mc:Choice>
    <mc:Fallback>
      <p:transition spd="slow" advTm="3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Рубахи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4536504" cy="519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582" y="1387745"/>
            <a:ext cx="4697066" cy="543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582" y="1387744"/>
            <a:ext cx="4780588" cy="556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87744"/>
            <a:ext cx="499041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78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32"/>
    </mc:Choice>
    <mc:Fallback>
      <p:transition spd="slow" advTm="17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4"/>
            <a:ext cx="9135074" cy="685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Рушники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5250160" cy="39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628800"/>
            <a:ext cx="5329017" cy="39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8" y="1234343"/>
            <a:ext cx="5329017" cy="514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142" y="1199996"/>
            <a:ext cx="5486534" cy="532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45" y="1199996"/>
            <a:ext cx="5662109" cy="532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539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25"/>
    </mc:Choice>
    <mc:Fallback>
      <p:transition spd="slow" advTm="2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Постельные принадлежности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12" y="1340768"/>
            <a:ext cx="518457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629764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891" y="1124744"/>
            <a:ext cx="5733256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6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66"/>
    </mc:Choice>
    <mc:Fallback>
      <p:transition spd="slow" advTm="1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Столовые принадлежност</a:t>
            </a:r>
            <a:r>
              <a:rPr lang="ru-RU" dirty="0" smtClean="0"/>
              <a:t>и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85" y="1412776"/>
            <a:ext cx="4803083" cy="394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84" y="1412776"/>
            <a:ext cx="5258291" cy="394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509588"/>
            <a:ext cx="47625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357" y="1232756"/>
            <a:ext cx="5738344" cy="430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876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60"/>
    </mc:Choice>
    <mc:Fallback>
      <p:transition spd="slow" advTm="18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выполнения мережек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204864"/>
            <a:ext cx="7499176" cy="3921299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5000"/>
              </a:lnSpc>
              <a:buFont typeface="+mj-lt"/>
              <a:buAutoNum type="alphaLcParenR"/>
            </a:pPr>
            <a:r>
              <a:rPr lang="ru-RU" sz="2600" dirty="0">
                <a:latin typeface="Times New Roman"/>
                <a:ea typeface="Calibri"/>
                <a:cs typeface="Times New Roman"/>
              </a:rPr>
              <a:t>Для мережек необходима ткань полотняного переплетения( льняная, хлопчатобумажная: батист, маркизет; шёлковая: крепдешин);</a:t>
            </a:r>
            <a:endParaRPr lang="ru-RU" sz="26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lphaLcParenR"/>
            </a:pPr>
            <a:r>
              <a:rPr lang="ru-RU" sz="2600" dirty="0">
                <a:latin typeface="Times New Roman"/>
                <a:ea typeface="Calibri"/>
                <a:cs typeface="Times New Roman"/>
              </a:rPr>
              <a:t>Для работы подходят катушечные  нитки №40,50,60,80, а также нитки мулине;</a:t>
            </a:r>
            <a:endParaRPr lang="ru-RU" sz="26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lphaLcParenR"/>
            </a:pPr>
            <a:r>
              <a:rPr lang="ru-RU" sz="2600" dirty="0">
                <a:latin typeface="Times New Roman"/>
                <a:ea typeface="Calibri"/>
                <a:cs typeface="Times New Roman"/>
              </a:rPr>
              <a:t>Выполнение мережек начинают с подготовки на изделии дорожки из вытянутых нитей в том месте, где будет размечена вышивка.</a:t>
            </a:r>
            <a:endParaRPr lang="ru-RU" sz="26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85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13"/>
    </mc:Choice>
    <mc:Fallback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3|2.9|3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3.6|3.8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9|4.3|4.9|4.3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5.7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4|4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6.3|5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331</Words>
  <Application>Microsoft Office PowerPoint</Application>
  <PresentationFormat>Экран (4:3)</PresentationFormat>
  <Paragraphs>64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Вышивка мережками</vt:lpstr>
      <vt:lpstr>Мережка- ажурная ( прозрачная ) вышивка на  полоске ткани, из которой выдернуты нити основы и утка.</vt:lpstr>
      <vt:lpstr>Мережка относится к счётным видам техник вышивания </vt:lpstr>
      <vt:lpstr>Применение вышивки мережками в различных изделиях</vt:lpstr>
      <vt:lpstr>Рубахи</vt:lpstr>
      <vt:lpstr>Рушники</vt:lpstr>
      <vt:lpstr>Постельные принадлежности</vt:lpstr>
      <vt:lpstr>Столовые принадлежности</vt:lpstr>
      <vt:lpstr>Особенности выполнения мережек</vt:lpstr>
      <vt:lpstr>Виды мережек</vt:lpstr>
      <vt:lpstr>Виды мережек </vt:lpstr>
      <vt:lpstr>Виды мережек</vt:lpstr>
      <vt:lpstr>Виды мережек</vt:lpstr>
      <vt:lpstr>Общие правила выполнения</vt:lpstr>
      <vt:lpstr>Физкультминутка</vt:lpstr>
      <vt:lpstr>Подготовка ткани к выполнению мережки</vt:lpstr>
      <vt:lpstr>Мережка « одинарный прутик»</vt:lpstr>
      <vt:lpstr>Выполнение мережки « одинарный прутик»</vt:lpstr>
      <vt:lpstr>Презентация PowerPoint</vt:lpstr>
      <vt:lpstr>Домашнее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Вышивка мережками</dc:title>
  <dc:creator>USER</dc:creator>
  <cp:lastModifiedBy>USER</cp:lastModifiedBy>
  <cp:revision>14</cp:revision>
  <dcterms:created xsi:type="dcterms:W3CDTF">2017-01-02T10:32:14Z</dcterms:created>
  <dcterms:modified xsi:type="dcterms:W3CDTF">2017-01-02T16:04:43Z</dcterms:modified>
</cp:coreProperties>
</file>