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41FB01-BD3C-41F0-941F-533C3C46F609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D97B61-2367-45BA-86AF-CB9D900B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186b_65e0364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4048025_large_3925073_khanshaty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2" y="0"/>
            <a:ext cx="4516438" cy="3000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14418900_crw_1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714620"/>
            <a:ext cx="2438400" cy="161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3272f1c735cb859064cea23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2"/>
            <a:ext cx="4071934" cy="3053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1091ff06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214818"/>
            <a:ext cx="438542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iQyjaFQk3nlgwWgwlV6oe40Z81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3372" cy="276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50px-River-il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2944917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6e00f3a90121cbca3162d0d5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662481"/>
            <a:ext cx="4714876" cy="3100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6591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2214554"/>
            <a:ext cx="4741686" cy="199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14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8269" y="4214818"/>
            <a:ext cx="3524243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c920_8d4afa5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024314" cy="3018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b1ae5_cbba754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476781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-щучье.68872703896408aea0ae0a632470b6ae1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48774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mYPeE7GsIYOwVFhX42YKe2qs8x21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357562"/>
            <a:ext cx="3536895" cy="261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8143932" cy="61247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Moved, appear, fast, banks, columns, monuments, founded.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Every river has two … .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In 1703 Tsar Peter … a new city near the Baltic Sea.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The tall … make the theatre look very beautiful.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Do you know that there are … to animals in different places of the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world?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The capital … from Moscow to St Petersburg and then back to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Moscow.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More and more new theatres and museums … in our city every year.</a:t>
            </a:r>
            <a:b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Everything around us changes very … 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176202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bg1">
                    <a:lumMod val="10000"/>
                  </a:schemeClr>
                </a:solidFill>
                <a:effectLst/>
              </a:rPr>
              <a:t>Keys</a:t>
            </a:r>
            <a:endParaRPr lang="ru-RU" sz="5400" b="1" cap="none" spc="0" dirty="0">
              <a:ln/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500174"/>
            <a:ext cx="4572000" cy="48320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banks</a:t>
            </a:r>
            <a:b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2/ founded</a:t>
            </a:r>
            <a:b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3/ columns</a:t>
            </a:r>
            <a:b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4/ monuments</a:t>
            </a:r>
            <a:b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5/ moved</a:t>
            </a:r>
            <a:b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6/ appear</a:t>
            </a:r>
            <a:b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7/ 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DAC9E3"/>
      </a:dk1>
      <a:lt1>
        <a:sysClr val="window" lastClr="FFFFFF"/>
      </a:lt1>
      <a:dk2>
        <a:srgbClr val="F0CCE2"/>
      </a:dk2>
      <a:lt2>
        <a:srgbClr val="C7AED6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18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Азамат</dc:creator>
  <cp:lastModifiedBy>Admin</cp:lastModifiedBy>
  <cp:revision>3</cp:revision>
  <dcterms:created xsi:type="dcterms:W3CDTF">2017-01-15T20:44:24Z</dcterms:created>
  <dcterms:modified xsi:type="dcterms:W3CDTF">2017-01-19T07:19:49Z</dcterms:modified>
</cp:coreProperties>
</file>