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58" r:id="rId4"/>
    <p:sldId id="260" r:id="rId5"/>
    <p:sldId id="261" r:id="rId6"/>
    <p:sldId id="27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C232-D643-428A-9E6F-A06290A64910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041-C784-4759-919C-FEC4BCBA8E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C232-D643-428A-9E6F-A06290A64910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041-C784-4759-919C-FEC4BCBA8E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C232-D643-428A-9E6F-A06290A64910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041-C784-4759-919C-FEC4BCBA8E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C232-D643-428A-9E6F-A06290A64910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041-C784-4759-919C-FEC4BCBA8E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C232-D643-428A-9E6F-A06290A64910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041-C784-4759-919C-FEC4BCBA8E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C232-D643-428A-9E6F-A06290A64910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041-C784-4759-919C-FEC4BCBA8E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C232-D643-428A-9E6F-A06290A64910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041-C784-4759-919C-FEC4BCBA8E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C232-D643-428A-9E6F-A06290A64910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041-C784-4759-919C-FEC4BCBA8E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C232-D643-428A-9E6F-A06290A64910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041-C784-4759-919C-FEC4BCBA8E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C232-D643-428A-9E6F-A06290A64910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9041-C784-4759-919C-FEC4BCBA8E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C232-D643-428A-9E6F-A06290A64910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B39041-C784-4759-919C-FEC4BCBA8E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B0C232-D643-428A-9E6F-A06290A64910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B39041-C784-4759-919C-FEC4BCBA8EC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1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028005"/>
            <a:ext cx="2940607" cy="319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01008"/>
            <a:ext cx="8712967" cy="31683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В</a:t>
            </a:r>
            <a:r>
              <a:rPr lang="ru-RU" sz="3200" dirty="0" smtClean="0">
                <a:latin typeface="Monotype Corsiva" panose="03010101010201010101" pitchFamily="66" charset="0"/>
              </a:rPr>
              <a:t>неклассное мероприятие </a:t>
            </a:r>
            <a:r>
              <a:rPr lang="ru-RU" sz="3200" dirty="0">
                <a:latin typeface="Monotype Corsiva" panose="03010101010201010101" pitchFamily="66" charset="0"/>
              </a:rPr>
              <a:t>по </a:t>
            </a:r>
            <a:r>
              <a:rPr lang="ru-RU" sz="3200" dirty="0" smtClean="0"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latin typeface="Monotype Corsiva" panose="03010101010201010101" pitchFamily="66" charset="0"/>
              </a:rPr>
            </a:br>
            <a:r>
              <a:rPr lang="ru-RU" sz="3200" dirty="0" smtClean="0">
                <a:latin typeface="Monotype Corsiva" panose="03010101010201010101" pitchFamily="66" charset="0"/>
              </a:rPr>
              <a:t>Познанию </a:t>
            </a:r>
            <a:r>
              <a:rPr lang="ru-RU" sz="3200" dirty="0">
                <a:latin typeface="Monotype Corsiva" panose="03010101010201010101" pitchFamily="66" charset="0"/>
              </a:rPr>
              <a:t>мира для 1 класса</a:t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Тема: «Филин – птица 2017 года в Казахстане»</a:t>
            </a:r>
            <a:r>
              <a:rPr lang="ru-RU" sz="3200" dirty="0" smtClean="0"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latin typeface="Monotype Corsiva" panose="03010101010201010101" pitchFamily="66" charset="0"/>
              </a:rPr>
            </a:br>
            <a:r>
              <a:rPr lang="ru-RU" sz="3200" dirty="0" smtClean="0">
                <a:latin typeface="Monotype Corsiva" panose="03010101010201010101" pitchFamily="66" charset="0"/>
              </a:rPr>
              <a:t>                                                            </a:t>
            </a:r>
            <a:r>
              <a:rPr lang="ru-RU" sz="2400" dirty="0" smtClean="0">
                <a:latin typeface="Monotype Corsiva" panose="03010101010201010101" pitchFamily="66" charset="0"/>
              </a:rPr>
              <a:t>учитель </a:t>
            </a:r>
            <a:r>
              <a:rPr lang="ru-RU" sz="2400" dirty="0">
                <a:latin typeface="Monotype Corsiva" panose="03010101010201010101" pitchFamily="66" charset="0"/>
              </a:rPr>
              <a:t>начальных классов 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                                                      </a:t>
            </a:r>
            <a:r>
              <a:rPr lang="ru-RU" sz="2400" dirty="0" err="1" smtClean="0">
                <a:latin typeface="Monotype Corsiva" panose="03010101010201010101" pitchFamily="66" charset="0"/>
              </a:rPr>
              <a:t>Лобасова</a:t>
            </a:r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>
                <a:latin typeface="Monotype Corsiva" panose="03010101010201010101" pitchFamily="66" charset="0"/>
              </a:rPr>
              <a:t>С.А</a:t>
            </a:r>
            <a:br>
              <a:rPr lang="ru-RU" sz="2400" dirty="0">
                <a:latin typeface="Monotype Corsiva" panose="03010101010201010101" pitchFamily="66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31683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300" dirty="0">
                <a:latin typeface="Monotype Corsiva" panose="03010101010201010101" pitchFamily="66" charset="0"/>
              </a:rPr>
              <a:t>КГУ «Средняя школа №14 </a:t>
            </a:r>
            <a:r>
              <a:rPr lang="ru-RU" sz="3300" dirty="0" err="1">
                <a:latin typeface="Monotype Corsiva" panose="03010101010201010101" pitchFamily="66" charset="0"/>
              </a:rPr>
              <a:t>им.Дм.Карбышева</a:t>
            </a:r>
            <a:r>
              <a:rPr lang="ru-RU" sz="3300" dirty="0">
                <a:latin typeface="Monotype Corsiva" panose="03010101010201010101" pitchFamily="66" charset="0"/>
              </a:rPr>
              <a:t>» </a:t>
            </a:r>
            <a:r>
              <a:rPr lang="ru-RU" sz="3300" dirty="0" err="1">
                <a:latin typeface="Monotype Corsiva" panose="03010101010201010101" pitchFamily="66" charset="0"/>
              </a:rPr>
              <a:t>акимата</a:t>
            </a:r>
            <a:r>
              <a:rPr lang="ru-RU" sz="3300" dirty="0">
                <a:latin typeface="Monotype Corsiva" panose="03010101010201010101" pitchFamily="66" charset="0"/>
              </a:rPr>
              <a:t> города </a:t>
            </a:r>
            <a:r>
              <a:rPr lang="ru-RU" sz="3300" dirty="0" smtClean="0">
                <a:latin typeface="Monotype Corsiva" panose="03010101010201010101" pitchFamily="66" charset="0"/>
              </a:rPr>
              <a:t>Рудного</a:t>
            </a:r>
            <a:endParaRPr lang="ru-RU" sz="3300" dirty="0">
              <a:latin typeface="Monotype Corsiva" panose="03010101010201010101" pitchFamily="66" charset="0"/>
            </a:endParaRPr>
          </a:p>
          <a:p>
            <a:endParaRPr lang="ru-RU" sz="3300" dirty="0">
              <a:latin typeface="Monotype Corsiva" panose="03010101010201010101" pitchFamily="66" charset="0"/>
            </a:endParaRPr>
          </a:p>
          <a:p>
            <a:endParaRPr lang="ru-RU" sz="3300" dirty="0"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endParaRPr lang="ru-RU" sz="3300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7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нжелика\Desktop\9f51597706e153b6c1d2c778ebeb0f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" y="16768"/>
            <a:ext cx="9539416" cy="68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нжелика\Desktop\look.com.ua-69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081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нжелика\Desktop\fc2fe858ecf4fa2a11b31044c453da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153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желика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32" y="0"/>
            <a:ext cx="9635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Совиная охота</a:t>
            </a:r>
            <a:endParaRPr lang="ru-RU" b="1" i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желика\Desktop\CL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936" cy="38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нжелика\Desktop\f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148064" cy="28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Анжелика\Desktop\1061178_gallery-452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" y="4547494"/>
            <a:ext cx="3133328" cy="23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Анжелика\Desktop\i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414547"/>
            <a:ext cx="4360464" cy="28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Анжелика\Desktop\bb361434beaa52193cbfd8a8cf1700b0_h-416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3016721" cy="19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желика\Desktop\56a3fd0e065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Анжелика\Desktop\141561_trafaret-so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104994"/>
            <a:ext cx="4291455" cy="70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желика\Desktop\12561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30" y="0"/>
            <a:ext cx="9170029" cy="68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желика\Desktop\Обратной-стороне-письмо-в-конверт_513a12da38910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3460">
            <a:off x="289675" y="4191344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желика\Desktop\1273726_skelet-pticy-s-podpisy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2" y="-1"/>
            <a:ext cx="9166582" cy="68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Users\Анжелика\Desktop\07228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76" y="-3886"/>
            <a:ext cx="9288422" cy="686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желика\Desktop\medi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49351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желика\Desktop\1351917219_Green20Fr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" y="-1"/>
            <a:ext cx="3497477" cy="2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нжелика\Desktop\1008bd26a05785dbea9e30c19ae1b3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82" y="0"/>
            <a:ext cx="5682118" cy="24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Анжелика\Desktop\f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" y="3615310"/>
            <a:ext cx="4824028" cy="321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Анжелика\Desktop\i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73" y="3789040"/>
            <a:ext cx="463822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желика\Desktop\0_68fc5_95401b5f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73" y="-53257"/>
            <a:ext cx="9430073" cy="6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нжелика\Desktop\scrn_bi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37" y="0"/>
            <a:ext cx="514350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нжелика\Desktop\010720050945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973" y="-64318"/>
            <a:ext cx="4884722" cy="67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желика\Desktop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751" y="0"/>
            <a:ext cx="10774664" cy="68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16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Внеклассное мероприятие по  Познанию мира для 1 класса Тема: «Филин – птица 2017 года в Казахстане»                                                             учитель начальных классов                                                        Лобасова С.А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Совиная охота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Лобасова</dc:creator>
  <cp:lastModifiedBy>Lenovo</cp:lastModifiedBy>
  <cp:revision>10</cp:revision>
  <dcterms:created xsi:type="dcterms:W3CDTF">2017-03-16T18:51:56Z</dcterms:created>
  <dcterms:modified xsi:type="dcterms:W3CDTF">2017-03-19T16:03:16Z</dcterms:modified>
</cp:coreProperties>
</file>